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tags/tag104.xml" ContentType="application/vnd.openxmlformats-officedocument.presentationml.tags+xml"/>
  <Override PartName="/ppt/tags/tag140.xml" ContentType="application/vnd.openxmlformats-officedocument.presentationml.tags+xml"/>
  <Override PartName="/ppt/tags/tag151.xml" ContentType="application/vnd.openxmlformats-officedocument.presentationml.tags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38.xml" ContentType="application/vnd.openxmlformats-officedocument.presentationml.tags+xml"/>
  <Override PartName="/ppt/tags/tag85.xml" ContentType="application/vnd.openxmlformats-officedocument.presentationml.tags+xml"/>
  <Override PartName="/ppt/notesSlides/notesSlide16.xml" ContentType="application/vnd.openxmlformats-officedocument.presentationml.notesSlide+xml"/>
  <Override PartName="/ppt/tags/tag189.xml" ContentType="application/vnd.openxmlformats-officedocument.presentationml.tags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tags/tag178.xml" ContentType="application/vnd.openxmlformats-officedocument.presentationml.tags+xml"/>
  <Override PartName="/ppt/tags/tag52.xml" ContentType="application/vnd.openxmlformats-officedocument.presentationml.tags+xml"/>
  <Override PartName="/ppt/tags/tag109.xml" ContentType="application/vnd.openxmlformats-officedocument.presentationml.tags+xml"/>
  <Override PartName="/ppt/tags/tag156.xml" ContentType="application/vnd.openxmlformats-officedocument.presentationml.tags+xml"/>
  <Override PartName="/ppt/tags/tag167.xml" ContentType="application/vnd.openxmlformats-officedocument.presentationml.tags+xml"/>
  <Override PartName="/ppt/tags/tag41.xml" ContentType="application/vnd.openxmlformats-officedocument.presentationml.tags+xml"/>
  <Override PartName="/ppt/notesSlides/notesSlide7.xml" ContentType="application/vnd.openxmlformats-officedocument.presentationml.notesSlide+xml"/>
  <Override PartName="/ppt/tags/tag145.xml" ContentType="application/vnd.openxmlformats-officedocument.presentationml.tags+xml"/>
  <Override PartName="/ppt/tags/tag192.xml" ContentType="application/vnd.openxmlformats-officedocument.presentationml.tags+xml"/>
  <Override PartName="/ppt/tags/tag30.xml" ContentType="application/vnd.openxmlformats-officedocument.presentationml.tags+xml"/>
  <Override PartName="/ppt/tags/tag134.xml" ContentType="application/vnd.openxmlformats-officedocument.presentationml.tags+xml"/>
  <Override PartName="/ppt/tags/tag181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112.xml" ContentType="application/vnd.openxmlformats-officedocument.presentationml.tags+xml"/>
  <Override PartName="/ppt/tags/tag123.xml" ContentType="application/vnd.openxmlformats-officedocument.presentationml.tags+xml"/>
  <Override PartName="/ppt/tags/tag170.xml" ContentType="application/vnd.openxmlformats-officedocument.presentationml.tag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79.xml" ContentType="application/vnd.openxmlformats-officedocument.presentationml.tags+xml"/>
  <Override PartName="/ppt/tags/tag101.xml" ContentType="application/vnd.openxmlformats-officedocument.presentationml.tags+xml"/>
  <Override PartName="/ppt/tags/tag68.xml" ContentType="application/vnd.openxmlformats-officedocument.presentationml.tags+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tags/tag28.xml" ContentType="application/vnd.openxmlformats-officedocument.presentationml.tags+xml"/>
  <Override PartName="/ppt/tags/tag57.xml" ContentType="application/vnd.openxmlformats-officedocument.presentationml.tags+xml"/>
  <Override PartName="/ppt/tags/tag75.xml" ContentType="application/vnd.openxmlformats-officedocument.presentationml.tags+xml"/>
  <Override PartName="/ppt/tags/tag179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tags/tag17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64.xml" ContentType="application/vnd.openxmlformats-officedocument.presentationml.tags+xml"/>
  <Override PartName="/ppt/tags/tag82.xml" ContentType="application/vnd.openxmlformats-officedocument.presentationml.tags+xml"/>
  <Override PartName="/ppt/tags/tag93.xml" ContentType="application/vnd.openxmlformats-officedocument.presentationml.tags+xml"/>
  <Override PartName="/ppt/notesSlides/notesSlide13.xml" ContentType="application/vnd.openxmlformats-officedocument.presentationml.notesSlide+xml"/>
  <Override PartName="/ppt/tags/tag139.xml" ContentType="application/vnd.openxmlformats-officedocument.presentationml.tags+xml"/>
  <Override PartName="/ppt/tags/tag168.xml" ContentType="application/vnd.openxmlformats-officedocument.presentationml.tags+xml"/>
  <Override PartName="/ppt/tags/tag186.xml" ContentType="application/vnd.openxmlformats-officedocument.presentationml.tags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53.xml" ContentType="application/vnd.openxmlformats-officedocument.presentationml.tags+xml"/>
  <Override PartName="/ppt/notesSlides/notesSlide8.xml" ContentType="application/vnd.openxmlformats-officedocument.presentationml.notesSlide+xml"/>
  <Override PartName="/ppt/tags/tag71.xml" ContentType="application/vnd.openxmlformats-officedocument.presentationml.tags+xml"/>
  <Override PartName="/ppt/tags/tag128.xml" ContentType="application/vnd.openxmlformats-officedocument.presentationml.tags+xml"/>
  <Override PartName="/ppt/tags/tag157.xml" ContentType="application/vnd.openxmlformats-officedocument.presentationml.tags+xml"/>
  <Override PartName="/ppt/tags/tag175.xml" ContentType="application/vnd.openxmlformats-officedocument.presentationml.tags+xml"/>
  <Override PartName="/ppt/notesSlides/notesSlide20.xml" ContentType="application/vnd.openxmlformats-officedocument.presentationml.notesSlide+xml"/>
  <Override PartName="/ppt/tags/tag13.xml" ContentType="application/vnd.openxmlformats-officedocument.presentationml.tags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tags/tag135.xml" ContentType="application/vnd.openxmlformats-officedocument.presentationml.tags+xml"/>
  <Override PartName="/ppt/tags/tag146.xml" ContentType="application/vnd.openxmlformats-officedocument.presentationml.tags+xml"/>
  <Override PartName="/ppt/tags/tag164.xml" ContentType="application/vnd.openxmlformats-officedocument.presentationml.tags+xml"/>
  <Override PartName="/ppt/tags/tag182.xml" ContentType="application/vnd.openxmlformats-officedocument.presentationml.tags+xml"/>
  <Override PartName="/ppt/tags/tag193.xml" ContentType="application/vnd.openxmlformats-officedocument.presentationml.tags+xml"/>
  <Override PartName="/ppt/tags/tag20.xml" ContentType="application/vnd.openxmlformats-officedocument.presentationml.tags+xml"/>
  <Override PartName="/ppt/notesSlides/notesSlide4.xml" ContentType="application/vnd.openxmlformats-officedocument.presentationml.notesSlide+xml"/>
  <Override PartName="/ppt/tags/tag106.xml" ContentType="application/vnd.openxmlformats-officedocument.presentationml.tags+xml"/>
  <Override PartName="/ppt/tags/tag124.xml" ContentType="application/vnd.openxmlformats-officedocument.presentationml.tags+xml"/>
  <Override PartName="/ppt/tags/tag142.xml" ContentType="application/vnd.openxmlformats-officedocument.presentationml.tags+xml"/>
  <Override PartName="/ppt/tags/tag153.xml" ContentType="application/vnd.openxmlformats-officedocument.presentationml.tags+xml"/>
  <Override PartName="/ppt/tags/tag171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113.xml" ContentType="application/vnd.openxmlformats-officedocument.presentationml.tags+xml"/>
  <Override PartName="/ppt/tags/tag131.xml" ContentType="application/vnd.openxmlformats-officedocument.presentationml.tags+xml"/>
  <Override PartName="/ppt/tags/tag160.xml" ContentType="application/vnd.openxmlformats-officedocument.presentationml.tag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ags/tag98.xml" ContentType="application/vnd.openxmlformats-officedocument.presentationml.tags+xml"/>
  <Override PartName="/ppt/tags/tag102.xml" ContentType="application/vnd.openxmlformats-officedocument.presentationml.tags+xml"/>
  <Override PartName="/ppt/tags/tag120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tags/tag87.xml" ContentType="application/vnd.openxmlformats-officedocument.presentationml.tags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tags/tag76.xml" ContentType="application/vnd.openxmlformats-officedocument.presentationml.tags+xml"/>
  <Override PartName="/ppt/tags/tag94.xml" ContentType="application/vnd.openxmlformats-officedocument.presentationml.tags+xml"/>
  <Override PartName="/ppt/slides/slide12.xml" ContentType="application/vnd.openxmlformats-officedocument.presentationml.slide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tags/tag83.xml" ContentType="application/vnd.openxmlformats-officedocument.presentationml.tags+xml"/>
  <Override PartName="/ppt/notesSlides/notesSlide14.xml" ContentType="application/vnd.openxmlformats-officedocument.presentationml.notesSlide+xml"/>
  <Override PartName="/ppt/tags/tag158.xml" ContentType="application/vnd.openxmlformats-officedocument.presentationml.tags+xml"/>
  <Override PartName="/ppt/tags/tag169.xml" ContentType="application/vnd.openxmlformats-officedocument.presentationml.tags+xml"/>
  <Override PartName="/ppt/tags/tag187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43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90.xml" ContentType="application/vnd.openxmlformats-officedocument.presentationml.tags+xml"/>
  <Override PartName="/ppt/notesSlides/notesSlide9.xml" ContentType="application/vnd.openxmlformats-officedocument.presentationml.notesSlide+xml"/>
  <Override PartName="/ppt/tags/tag118.xml" ContentType="application/vnd.openxmlformats-officedocument.presentationml.tags+xml"/>
  <Override PartName="/ppt/tags/tag129.xml" ContentType="application/vnd.openxmlformats-officedocument.presentationml.tags+xml"/>
  <Override PartName="/ppt/tags/tag147.xml" ContentType="application/vnd.openxmlformats-officedocument.presentationml.tags+xml"/>
  <Override PartName="/ppt/tags/tag165.xml" ContentType="application/vnd.openxmlformats-officedocument.presentationml.tags+xml"/>
  <Override PartName="/ppt/tags/tag176.xml" ContentType="application/vnd.openxmlformats-officedocument.presentationml.tags+xml"/>
  <Override PartName="/ppt/tags/tag32.xml" ContentType="application/vnd.openxmlformats-officedocument.presentationml.tags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notesSlides/notesSlide10.xml" ContentType="application/vnd.openxmlformats-officedocument.presentationml.notesSlide+xml"/>
  <Override PartName="/ppt/tags/tag136.xml" ContentType="application/vnd.openxmlformats-officedocument.presentationml.tags+xml"/>
  <Override PartName="/ppt/tags/tag154.xml" ContentType="application/vnd.openxmlformats-officedocument.presentationml.tags+xml"/>
  <Override PartName="/ppt/tags/tag183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notesSlides/notesSlide5.xml" ContentType="application/vnd.openxmlformats-officedocument.presentationml.notesSlide+xml"/>
  <Override PartName="/ppt/tags/tag114.xml" ContentType="application/vnd.openxmlformats-officedocument.presentationml.tags+xml"/>
  <Override PartName="/ppt/tags/tag125.xml" ContentType="application/vnd.openxmlformats-officedocument.presentationml.tags+xml"/>
  <Override PartName="/ppt/tags/tag143.xml" ContentType="application/vnd.openxmlformats-officedocument.presentationml.tags+xml"/>
  <Override PartName="/ppt/tags/tag161.xml" ContentType="application/vnd.openxmlformats-officedocument.presentationml.tags+xml"/>
  <Override PartName="/ppt/tags/tag172.xml" ContentType="application/vnd.openxmlformats-officedocument.presentationml.tags+xml"/>
  <Override PartName="/ppt/tags/tag190.xml" ContentType="application/vnd.openxmlformats-officedocument.presentationml.tags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tags/tag103.xml" ContentType="application/vnd.openxmlformats-officedocument.presentationml.tags+xml"/>
  <Override PartName="/ppt/tags/tag132.xml" ContentType="application/vnd.openxmlformats-officedocument.presentationml.tags+xml"/>
  <Override PartName="/ppt/tags/tag150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tags/tag99.xml" ContentType="application/vnd.openxmlformats-officedocument.presentationml.tags+xml"/>
  <Override PartName="/ppt/tags/tag110.xml" ContentType="application/vnd.openxmlformats-officedocument.presentationml.tags+xml"/>
  <Override PartName="/ppt/tags/tag121.xml" ContentType="application/vnd.openxmlformats-officedocument.presentationml.tags+xml"/>
  <Override PartName="/ppt/notesSlides/notesSlide19.xml" ContentType="application/vnd.openxmlformats-officedocument.presentationml.notesSlide+xml"/>
  <Default Extension="jpeg" ContentType="image/jpeg"/>
  <Override PartName="/ppt/tags/tag3.xml" ContentType="application/vnd.openxmlformats-officedocument.presentationml.tags+xml"/>
  <Override PartName="/ppt/tags/tag59.xml" ContentType="application/vnd.openxmlformats-officedocument.presentationml.tags+xml"/>
  <Override PartName="/ppt/tags/tag77.xml" ContentType="application/vnd.openxmlformats-officedocument.presentationml.tags+xml"/>
  <Override PartName="/ppt/tags/tag88.xml" ContentType="application/vnd.openxmlformats-officedocument.presentationml.tags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9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66.xml" ContentType="application/vnd.openxmlformats-officedocument.presentationml.tags+xml"/>
  <Override PartName="/ppt/tags/tag84.xml" ContentType="application/vnd.openxmlformats-officedocument.presentationml.tags+xml"/>
  <Override PartName="/ppt/tags/tag95.xml" ContentType="application/vnd.openxmlformats-officedocument.presentationml.tags+xml"/>
  <Override PartName="/ppt/notesSlides/notesSlide15.xml" ContentType="application/vnd.openxmlformats-officedocument.presentationml.notesSlide+xml"/>
  <Override PartName="/ppt/tags/tag188.xml" ContentType="application/vnd.openxmlformats-officedocument.presentationml.tags+xml"/>
  <Override PartName="/ppt/slides/slide20.xml" ContentType="application/vnd.openxmlformats-officedocument.presentationml.slide+xml"/>
  <Override PartName="/ppt/tags/tag26.xml" ContentType="application/vnd.openxmlformats-officedocument.presentationml.tags+xml"/>
  <Override PartName="/ppt/tags/tag55.xml" ContentType="application/vnd.openxmlformats-officedocument.presentationml.tags+xml"/>
  <Override PartName="/ppt/tags/tag73.xml" ContentType="application/vnd.openxmlformats-officedocument.presentationml.tags+xml"/>
  <Override PartName="/ppt/tags/tag159.xml" ContentType="application/vnd.openxmlformats-officedocument.presentationml.tags+xml"/>
  <Override PartName="/ppt/tags/tag177.xml" ContentType="application/vnd.openxmlformats-officedocument.presentationml.tags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notesSlides/notesSlide11.xml" ContentType="application/vnd.openxmlformats-officedocument.presentationml.notesSlide+xml"/>
  <Override PartName="/ppt/tags/tag119.xml" ContentType="application/vnd.openxmlformats-officedocument.presentationml.tags+xml"/>
  <Override PartName="/ppt/tags/tag137.xml" ContentType="application/vnd.openxmlformats-officedocument.presentationml.tags+xml"/>
  <Override PartName="/ppt/tags/tag148.xml" ContentType="application/vnd.openxmlformats-officedocument.presentationml.tags+xml"/>
  <Override PartName="/ppt/tags/tag166.xml" ContentType="application/vnd.openxmlformats-officedocument.presentationml.tags+xml"/>
  <Override PartName="/ppt/tags/tag184.xml" ContentType="application/vnd.openxmlformats-officedocument.presentationml.tags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notesSlides/notesSlide6.xml" ContentType="application/vnd.openxmlformats-officedocument.presentationml.notesSlide+xml"/>
  <Override PartName="/ppt/tags/tag51.xml" ContentType="application/vnd.openxmlformats-officedocument.presentationml.tags+xml"/>
  <Override PartName="/ppt/tags/tag108.xml" ContentType="application/vnd.openxmlformats-officedocument.presentationml.tags+xml"/>
  <Override PartName="/ppt/tags/tag126.xml" ContentType="application/vnd.openxmlformats-officedocument.presentationml.tags+xml"/>
  <Override PartName="/ppt/tags/tag155.xml" ContentType="application/vnd.openxmlformats-officedocument.presentationml.tags+xml"/>
  <Override PartName="/ppt/tags/tag173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115.xml" ContentType="application/vnd.openxmlformats-officedocument.presentationml.tags+xml"/>
  <Override PartName="/ppt/tags/tag133.xml" ContentType="application/vnd.openxmlformats-officedocument.presentationml.tags+xml"/>
  <Override PartName="/ppt/tags/tag144.xml" ContentType="application/vnd.openxmlformats-officedocument.presentationml.tags+xml"/>
  <Override PartName="/ppt/tags/tag162.xml" ContentType="application/vnd.openxmlformats-officedocument.presentationml.tags+xml"/>
  <Override PartName="/ppt/tags/tag180.xml" ContentType="application/vnd.openxmlformats-officedocument.presentationml.tags+xml"/>
  <Override PartName="/ppt/tags/tag191.xml" ContentType="application/vnd.openxmlformats-officedocument.presentationml.tags+xml"/>
  <Override PartName="/ppt/tags/tag122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89.xml" ContentType="application/vnd.openxmlformats-officedocument.presentationml.tags+xml"/>
  <Override PartName="/ppt/tags/tag111.xml" ContentType="application/vnd.openxmlformats-officedocument.presentationml.tags+xml"/>
  <Override PartName="/ppt/theme/theme1.xml" ContentType="application/vnd.openxmlformats-officedocument.theme+xml"/>
  <Override PartName="/ppt/tags/tag78.xml" ContentType="application/vnd.openxmlformats-officedocument.presentationml.tags+xml"/>
  <Override PartName="/ppt/tags/tag100.xml" ContentType="application/vnd.openxmlformats-officedocument.presentationml.tags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slides/slide10.xml" ContentType="application/vnd.openxmlformats-officedocument.presentationml.slide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tags/tag149.xml" ContentType="application/vnd.openxmlformats-officedocument.presentationml.tags+xml"/>
  <Override PartName="/docProps/custom.xml" ContentType="application/vnd.openxmlformats-officedocument.custom-properties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notesSlides/notesSlide12.xml" ContentType="application/vnd.openxmlformats-officedocument.presentationml.notesSlide+xml"/>
  <Override PartName="/ppt/tags/tag138.xml" ContentType="application/vnd.openxmlformats-officedocument.presentationml.tags+xml"/>
  <Override PartName="/ppt/tags/tag185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tags/tag127.xml" ContentType="application/vnd.openxmlformats-officedocument.presentationml.tags+xml"/>
  <Override PartName="/ppt/tags/tag163.xml" ContentType="application/vnd.openxmlformats-officedocument.presentationml.tags+xml"/>
  <Override PartName="/ppt/tags/tag174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tags/tag152.xml" ContentType="application/vnd.openxmlformats-officedocument.presentationml.tags+xml"/>
  <Override PartName="/ppt/notesSlides/notesSlide3.xml" ContentType="application/vnd.openxmlformats-officedocument.presentationml.notesSlide+xml"/>
  <Override PartName="/ppt/tags/tag141.xml" ContentType="application/vnd.openxmlformats-officedocument.presentationml.tags+xml"/>
  <Override PartName="/ppt/presProps.xml" ContentType="application/vnd.openxmlformats-officedocument.presentationml.presProps+xml"/>
  <Override PartName="/ppt/tags/tag130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9.xml" ContentType="application/vnd.openxmlformats-officedocument.presentationml.tags+xml"/>
  <Override PartName="/ppt/tags/tag86.xml" ContentType="application/vnd.openxmlformats-officedocument.presentationml.tags+xml"/>
  <Override PartName="/ppt/tags/tag97.xml" ContentType="application/vnd.openxmlformats-officedocument.presentationml.tags+xml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342" r:id="rId2"/>
    <p:sldId id="341" r:id="rId3"/>
    <p:sldId id="340" r:id="rId4"/>
    <p:sldId id="320" r:id="rId5"/>
    <p:sldId id="378" r:id="rId6"/>
    <p:sldId id="310" r:id="rId7"/>
    <p:sldId id="396" r:id="rId8"/>
    <p:sldId id="381" r:id="rId9"/>
    <p:sldId id="382" r:id="rId10"/>
    <p:sldId id="383" r:id="rId11"/>
    <p:sldId id="384" r:id="rId12"/>
    <p:sldId id="387" r:id="rId13"/>
    <p:sldId id="388" r:id="rId14"/>
    <p:sldId id="389" r:id="rId15"/>
    <p:sldId id="390" r:id="rId16"/>
    <p:sldId id="258" r:id="rId17"/>
    <p:sldId id="393" r:id="rId18"/>
    <p:sldId id="397" r:id="rId19"/>
    <p:sldId id="392" r:id="rId20"/>
    <p:sldId id="395" r:id="rId21"/>
  </p:sldIdLst>
  <p:sldSz cx="12198350" cy="6859588"/>
  <p:notesSz cx="6858000" cy="9144000"/>
  <p:custDataLst>
    <p:tags r:id="rId23"/>
  </p:custDataLst>
  <p:defaultTextStyle>
    <a:defPPr>
      <a:defRPr lang="zh-CN"/>
    </a:defPPr>
    <a:lvl1pPr marL="0" algn="l" defTabSz="121983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983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835" algn="l" defTabSz="121983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9435" algn="l" defTabSz="121983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9035" algn="l" defTabSz="121983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9270" algn="l" defTabSz="121983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8870" algn="l" defTabSz="121983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8470" algn="l" defTabSz="121983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8705" algn="l" defTabSz="121983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8" userDrawn="1">
          <p15:clr>
            <a:srgbClr val="A4A3A4"/>
          </p15:clr>
        </p15:guide>
        <p15:guide id="2" pos="3827" userDrawn="1">
          <p15:clr>
            <a:srgbClr val="A4A3A4"/>
          </p15:clr>
        </p15:guide>
        <p15:guide id="3" pos="336" userDrawn="1">
          <p15:clr>
            <a:srgbClr val="A4A3A4"/>
          </p15:clr>
        </p15:guide>
        <p15:guide id="4" pos="1900" userDrawn="1">
          <p15:clr>
            <a:srgbClr val="A4A3A4"/>
          </p15:clr>
        </p15:guide>
        <p15:guide id="5" pos="115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AFAFA"/>
    <a:srgbClr val="005DA2"/>
    <a:srgbClr val="FFC400"/>
    <a:srgbClr val="FFD347"/>
    <a:srgbClr val="FFC91D"/>
    <a:srgbClr val="0071C1"/>
    <a:srgbClr val="41445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859" autoAdjust="0"/>
    <p:restoredTop sz="94660"/>
  </p:normalViewPr>
  <p:slideViewPr>
    <p:cSldViewPr showGuides="1">
      <p:cViewPr varScale="1">
        <p:scale>
          <a:sx n="108" d="100"/>
          <a:sy n="108" d="100"/>
        </p:scale>
        <p:origin x="-564" y="-78"/>
      </p:cViewPr>
      <p:guideLst>
        <p:guide orient="horz" pos="2168"/>
        <p:guide pos="3827"/>
        <p:guide pos="336"/>
        <p:guide pos="1900"/>
        <p:guide pos="115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62AE03-6EE8-41FD-8A37-86C6BC5E264F}" type="datetimeFigureOut">
              <a:rPr lang="zh-CN" altLang="en-US" smtClean="0"/>
              <a:pPr/>
              <a:t>2025/3/29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21FD59-C920-460C-B1C9-0346C59420B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21983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983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835" algn="l" defTabSz="121983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9435" algn="l" defTabSz="121983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9035" algn="l" defTabSz="121983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9270" algn="l" defTabSz="121983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8870" algn="l" defTabSz="121983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8470" algn="l" defTabSz="121983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8705" algn="l" defTabSz="121983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1FD59-C920-460C-B1C9-0346C59420B0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1FD59-C920-460C-B1C9-0346C59420B0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1FD59-C920-460C-B1C9-0346C59420B0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1FD59-C920-460C-B1C9-0346C59420B0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1FD59-C920-460C-B1C9-0346C59420B0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1FD59-C920-460C-B1C9-0346C59420B0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1FD59-C920-460C-B1C9-0346C59420B0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1FD59-C920-460C-B1C9-0346C59420B0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1FD59-C920-460C-B1C9-0346C59420B0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1FD59-C920-460C-B1C9-0346C59420B0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1FD59-C920-460C-B1C9-0346C59420B0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1FD59-C920-460C-B1C9-0346C59420B0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1FD59-C920-460C-B1C9-0346C59420B0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637" y="365210"/>
            <a:ext cx="10521077" cy="1325870"/>
          </a:xfrm>
          <a:prstGeom prst="rect">
            <a:avLst/>
          </a:prstGeom>
        </p:spPr>
        <p:txBody>
          <a:bodyPr lIns="91472" tIns="45736" rIns="91472" bIns="45736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637" y="1826048"/>
            <a:ext cx="10521077" cy="4352346"/>
          </a:xfrm>
          <a:prstGeom prst="rect">
            <a:avLst/>
          </a:prstGeom>
        </p:spPr>
        <p:txBody>
          <a:bodyPr lIns="91472" tIns="45736" rIns="91472" bIns="45736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636" y="6357822"/>
            <a:ext cx="2744629" cy="365210"/>
          </a:xfrm>
          <a:prstGeom prst="rect">
            <a:avLst/>
          </a:prstGeom>
        </p:spPr>
        <p:txBody>
          <a:bodyPr lIns="91472" tIns="45736" rIns="91472" bIns="45736"/>
          <a:lstStyle/>
          <a:p>
            <a:fld id="{530820CF-B880-4189-942D-D702A7CBA730}" type="datetimeFigureOut">
              <a:rPr lang="zh-CN" altLang="en-US" smtClean="0"/>
              <a:pPr/>
              <a:t>2025/3/29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40704" y="6357822"/>
            <a:ext cx="4116943" cy="365210"/>
          </a:xfrm>
          <a:prstGeom prst="rect">
            <a:avLst/>
          </a:prstGeom>
        </p:spPr>
        <p:txBody>
          <a:bodyPr lIns="91472" tIns="45736" rIns="91472" bIns="45736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5085" y="6357822"/>
            <a:ext cx="2744629" cy="365210"/>
          </a:xfrm>
          <a:prstGeom prst="rect">
            <a:avLst/>
          </a:prstGeom>
        </p:spPr>
        <p:txBody>
          <a:bodyPr lIns="91472" tIns="45736" rIns="91472" bIns="45736"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76808" y="117426"/>
            <a:ext cx="1701887" cy="677151"/>
          </a:xfrm>
          <a:prstGeom prst="rect">
            <a:avLst/>
          </a:prstGeom>
          <a:noFill/>
        </p:spPr>
        <p:txBody>
          <a:bodyPr wrap="square" lIns="121963" tIns="60981" rIns="121963" bIns="60981" rtlCol="0">
            <a:spAutoFit/>
          </a:bodyPr>
          <a:lstStyle/>
          <a:p>
            <a:r>
              <a:rPr lang="en-US" altLang="zh-CN" sz="3600" b="1" spc="-150" dirty="0" smtClean="0">
                <a:solidFill>
                  <a:schemeClr val="accent1"/>
                </a:solidFill>
                <a:effectLst/>
                <a:latin typeface="Arial Black" panose="020B0A04020102020204" pitchFamily="34" charset="0"/>
                <a:ea typeface="微软雅黑" panose="020B0503020204020204" pitchFamily="34" charset="-122"/>
              </a:rPr>
              <a:t>LOGO</a:t>
            </a:r>
            <a:endParaRPr lang="zh-CN" altLang="en-US" sz="3600" b="1" spc="-150" dirty="0">
              <a:solidFill>
                <a:schemeClr val="accent1"/>
              </a:solidFill>
              <a:effectLst/>
              <a:latin typeface="Arial Black" panose="020B0A04020102020204" pitchFamily="34" charset="0"/>
              <a:ea typeface="微软雅黑" panose="020B0503020204020204" pitchFamily="34" charset="-122"/>
            </a:endParaRPr>
          </a:p>
        </p:txBody>
      </p:sp>
      <p:cxnSp>
        <p:nvCxnSpPr>
          <p:cNvPr id="5" name="直接连接符 4"/>
          <p:cNvCxnSpPr/>
          <p:nvPr userDrawn="1"/>
        </p:nvCxnSpPr>
        <p:spPr>
          <a:xfrm>
            <a:off x="1562671" y="693490"/>
            <a:ext cx="10635679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0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918" y="274702"/>
            <a:ext cx="10978515" cy="1143265"/>
          </a:xfrm>
          <a:prstGeom prst="rect">
            <a:avLst/>
          </a:prstGeom>
        </p:spPr>
        <p:txBody>
          <a:bodyPr lIns="121963" tIns="60981" rIns="121963" bIns="60981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09917" y="6357822"/>
            <a:ext cx="2846282" cy="365210"/>
          </a:xfrm>
          <a:prstGeom prst="rect">
            <a:avLst/>
          </a:prstGeom>
        </p:spPr>
        <p:txBody>
          <a:bodyPr lIns="121963" tIns="60981" rIns="121963" bIns="60981"/>
          <a:lstStyle/>
          <a:p>
            <a:fld id="{DF659192-60C8-49F5-94DF-1E29C3FCC85C}" type="datetimeFigureOut">
              <a:rPr lang="zh-CN" altLang="en-US" smtClean="0"/>
              <a:pPr/>
              <a:t>2025/3/29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67770" y="6357822"/>
            <a:ext cx="3862811" cy="365210"/>
          </a:xfrm>
          <a:prstGeom prst="rect">
            <a:avLst/>
          </a:prstGeom>
        </p:spPr>
        <p:txBody>
          <a:bodyPr lIns="121963" tIns="60981" rIns="121963" bIns="60981"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742151" y="6357822"/>
            <a:ext cx="2846282" cy="365210"/>
          </a:xfrm>
          <a:prstGeom prst="rect">
            <a:avLst/>
          </a:prstGeom>
        </p:spPr>
        <p:txBody>
          <a:bodyPr lIns="121963" tIns="60981" rIns="121963" bIns="60981"/>
          <a:lstStyle/>
          <a:p>
            <a:fld id="{EB730883-2733-4EB0-9793-894FF9D5011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917" y="6357822"/>
            <a:ext cx="2846282" cy="365210"/>
          </a:xfrm>
          <a:prstGeom prst="rect">
            <a:avLst/>
          </a:prstGeom>
        </p:spPr>
        <p:txBody>
          <a:bodyPr lIns="121963" tIns="60981" rIns="121963" bIns="60981"/>
          <a:lstStyle/>
          <a:p>
            <a:fld id="{DF659192-60C8-49F5-94DF-1E29C3FCC85C}" type="datetimeFigureOut">
              <a:rPr lang="zh-CN" altLang="en-US" smtClean="0"/>
              <a:pPr/>
              <a:t>2025/3/29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7770" y="6357822"/>
            <a:ext cx="3862811" cy="365210"/>
          </a:xfrm>
          <a:prstGeom prst="rect">
            <a:avLst/>
          </a:prstGeom>
        </p:spPr>
        <p:txBody>
          <a:bodyPr lIns="121963" tIns="60981" rIns="121963" bIns="60981"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42151" y="6357822"/>
            <a:ext cx="2846282" cy="365210"/>
          </a:xfrm>
          <a:prstGeom prst="rect">
            <a:avLst/>
          </a:prstGeom>
        </p:spPr>
        <p:txBody>
          <a:bodyPr lIns="121963" tIns="60981" rIns="121963" bIns="60981"/>
          <a:lstStyle/>
          <a:p>
            <a:fld id="{EB730883-2733-4EB0-9793-894FF9D5011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920" y="273112"/>
            <a:ext cx="4013173" cy="1162320"/>
          </a:xfrm>
          <a:prstGeom prst="rect">
            <a:avLst/>
          </a:prstGeom>
        </p:spPr>
        <p:txBody>
          <a:bodyPr lIns="121963" tIns="60981" rIns="121963" bIns="60981" anchor="b"/>
          <a:lstStyle>
            <a:lvl1pPr algn="l">
              <a:defRPr sz="27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9216" y="273114"/>
            <a:ext cx="6819216" cy="5854469"/>
          </a:xfrm>
          <a:prstGeom prst="rect">
            <a:avLst/>
          </a:prstGeom>
        </p:spPr>
        <p:txBody>
          <a:bodyPr lIns="121963" tIns="60981" rIns="121963" bIns="60981"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920" y="1435434"/>
            <a:ext cx="4013173" cy="4692149"/>
          </a:xfrm>
          <a:prstGeom prst="rect">
            <a:avLst/>
          </a:prstGeom>
        </p:spPr>
        <p:txBody>
          <a:bodyPr lIns="121963" tIns="60981" rIns="121963" bIns="60981"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835" indent="0">
              <a:buNone/>
              <a:defRPr sz="1300"/>
            </a:lvl3pPr>
            <a:lvl4pPr marL="1829435" indent="0">
              <a:buNone/>
              <a:defRPr sz="1200"/>
            </a:lvl4pPr>
            <a:lvl5pPr marL="2439035" indent="0">
              <a:buNone/>
              <a:defRPr sz="1200"/>
            </a:lvl5pPr>
            <a:lvl6pPr marL="3049270" indent="0">
              <a:buNone/>
              <a:defRPr sz="1200"/>
            </a:lvl6pPr>
            <a:lvl7pPr marL="3658870" indent="0">
              <a:buNone/>
              <a:defRPr sz="1200"/>
            </a:lvl7pPr>
            <a:lvl8pPr marL="4268470" indent="0">
              <a:buNone/>
              <a:defRPr sz="1200"/>
            </a:lvl8pPr>
            <a:lvl9pPr marL="4878705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917" y="6357822"/>
            <a:ext cx="2846282" cy="365210"/>
          </a:xfrm>
          <a:prstGeom prst="rect">
            <a:avLst/>
          </a:prstGeom>
        </p:spPr>
        <p:txBody>
          <a:bodyPr lIns="121963" tIns="60981" rIns="121963" bIns="60981"/>
          <a:lstStyle/>
          <a:p>
            <a:fld id="{DF659192-60C8-49F5-94DF-1E29C3FCC85C}" type="datetimeFigureOut">
              <a:rPr lang="zh-CN" altLang="en-US" smtClean="0"/>
              <a:pPr/>
              <a:t>2025/3/29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7770" y="6357822"/>
            <a:ext cx="3862811" cy="365210"/>
          </a:xfrm>
          <a:prstGeom prst="rect">
            <a:avLst/>
          </a:prstGeom>
        </p:spPr>
        <p:txBody>
          <a:bodyPr lIns="121963" tIns="60981" rIns="121963" bIns="60981"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42151" y="6357822"/>
            <a:ext cx="2846282" cy="365210"/>
          </a:xfrm>
          <a:prstGeom prst="rect">
            <a:avLst/>
          </a:prstGeom>
        </p:spPr>
        <p:txBody>
          <a:bodyPr lIns="121963" tIns="60981" rIns="121963" bIns="60981"/>
          <a:lstStyle/>
          <a:p>
            <a:fld id="{EB730883-2733-4EB0-9793-894FF9D5011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962" y="4801712"/>
            <a:ext cx="7319010" cy="566870"/>
          </a:xfrm>
          <a:prstGeom prst="rect">
            <a:avLst/>
          </a:prstGeom>
        </p:spPr>
        <p:txBody>
          <a:bodyPr lIns="121963" tIns="60981" rIns="121963" bIns="60981" anchor="b"/>
          <a:lstStyle>
            <a:lvl1pPr algn="l">
              <a:defRPr sz="27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962" y="612916"/>
            <a:ext cx="7319010" cy="4115753"/>
          </a:xfrm>
          <a:prstGeom prst="rect">
            <a:avLst/>
          </a:prstGeom>
        </p:spPr>
        <p:txBody>
          <a:bodyPr lIns="121963" tIns="60981" rIns="121963" bIns="60981"/>
          <a:lstStyle>
            <a:lvl1pPr marL="0" indent="0">
              <a:buNone/>
              <a:defRPr sz="4300"/>
            </a:lvl1pPr>
            <a:lvl2pPr marL="609600" indent="0">
              <a:buNone/>
              <a:defRPr sz="3700"/>
            </a:lvl2pPr>
            <a:lvl3pPr marL="1219835" indent="0">
              <a:buNone/>
              <a:defRPr sz="3200"/>
            </a:lvl3pPr>
            <a:lvl4pPr marL="1829435" indent="0">
              <a:buNone/>
              <a:defRPr sz="2700"/>
            </a:lvl4pPr>
            <a:lvl5pPr marL="2439035" indent="0">
              <a:buNone/>
              <a:defRPr sz="2700"/>
            </a:lvl5pPr>
            <a:lvl6pPr marL="3049270" indent="0">
              <a:buNone/>
              <a:defRPr sz="2700"/>
            </a:lvl6pPr>
            <a:lvl7pPr marL="3658870" indent="0">
              <a:buNone/>
              <a:defRPr sz="2700"/>
            </a:lvl7pPr>
            <a:lvl8pPr marL="4268470" indent="0">
              <a:buNone/>
              <a:defRPr sz="2700"/>
            </a:lvl8pPr>
            <a:lvl9pPr marL="4878705" indent="0">
              <a:buNone/>
              <a:defRPr sz="27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962" y="5368581"/>
            <a:ext cx="7319010" cy="805049"/>
          </a:xfrm>
          <a:prstGeom prst="rect">
            <a:avLst/>
          </a:prstGeom>
        </p:spPr>
        <p:txBody>
          <a:bodyPr lIns="121963" tIns="60981" rIns="121963" bIns="60981"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835" indent="0">
              <a:buNone/>
              <a:defRPr sz="1300"/>
            </a:lvl3pPr>
            <a:lvl4pPr marL="1829435" indent="0">
              <a:buNone/>
              <a:defRPr sz="1200"/>
            </a:lvl4pPr>
            <a:lvl5pPr marL="2439035" indent="0">
              <a:buNone/>
              <a:defRPr sz="1200"/>
            </a:lvl5pPr>
            <a:lvl6pPr marL="3049270" indent="0">
              <a:buNone/>
              <a:defRPr sz="1200"/>
            </a:lvl6pPr>
            <a:lvl7pPr marL="3658870" indent="0">
              <a:buNone/>
              <a:defRPr sz="1200"/>
            </a:lvl7pPr>
            <a:lvl8pPr marL="4268470" indent="0">
              <a:buNone/>
              <a:defRPr sz="1200"/>
            </a:lvl8pPr>
            <a:lvl9pPr marL="4878705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917" y="6357822"/>
            <a:ext cx="2846282" cy="365210"/>
          </a:xfrm>
          <a:prstGeom prst="rect">
            <a:avLst/>
          </a:prstGeom>
        </p:spPr>
        <p:txBody>
          <a:bodyPr lIns="121963" tIns="60981" rIns="121963" bIns="60981"/>
          <a:lstStyle/>
          <a:p>
            <a:fld id="{DF659192-60C8-49F5-94DF-1E29C3FCC85C}" type="datetimeFigureOut">
              <a:rPr lang="zh-CN" altLang="en-US" smtClean="0"/>
              <a:pPr/>
              <a:t>2025/3/29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7770" y="6357822"/>
            <a:ext cx="3862811" cy="365210"/>
          </a:xfrm>
          <a:prstGeom prst="rect">
            <a:avLst/>
          </a:prstGeom>
        </p:spPr>
        <p:txBody>
          <a:bodyPr lIns="121963" tIns="60981" rIns="121963" bIns="60981"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42151" y="6357822"/>
            <a:ext cx="2846282" cy="365210"/>
          </a:xfrm>
          <a:prstGeom prst="rect">
            <a:avLst/>
          </a:prstGeom>
        </p:spPr>
        <p:txBody>
          <a:bodyPr lIns="121963" tIns="60981" rIns="121963" bIns="60981"/>
          <a:lstStyle/>
          <a:p>
            <a:fld id="{EB730883-2733-4EB0-9793-894FF9D5011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918" y="274702"/>
            <a:ext cx="10978515" cy="1143265"/>
          </a:xfrm>
          <a:prstGeom prst="rect">
            <a:avLst/>
          </a:prstGeom>
        </p:spPr>
        <p:txBody>
          <a:bodyPr lIns="121963" tIns="60981" rIns="121963" bIns="60981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918" y="1600572"/>
            <a:ext cx="10978515" cy="4527011"/>
          </a:xfrm>
          <a:prstGeom prst="rect">
            <a:avLst/>
          </a:prstGeom>
        </p:spPr>
        <p:txBody>
          <a:bodyPr vert="eaVert" lIns="121963" tIns="60981" rIns="121963" bIns="60981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917" y="6357822"/>
            <a:ext cx="2846282" cy="365210"/>
          </a:xfrm>
          <a:prstGeom prst="rect">
            <a:avLst/>
          </a:prstGeom>
        </p:spPr>
        <p:txBody>
          <a:bodyPr lIns="121963" tIns="60981" rIns="121963" bIns="60981"/>
          <a:lstStyle/>
          <a:p>
            <a:fld id="{DF659192-60C8-49F5-94DF-1E29C3FCC85C}" type="datetimeFigureOut">
              <a:rPr lang="zh-CN" altLang="en-US" smtClean="0"/>
              <a:pPr/>
              <a:t>2025/3/29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7770" y="6357822"/>
            <a:ext cx="3862811" cy="365210"/>
          </a:xfrm>
          <a:prstGeom prst="rect">
            <a:avLst/>
          </a:prstGeom>
        </p:spPr>
        <p:txBody>
          <a:bodyPr lIns="121963" tIns="60981" rIns="121963" bIns="60981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42151" y="6357822"/>
            <a:ext cx="2846282" cy="365210"/>
          </a:xfrm>
          <a:prstGeom prst="rect">
            <a:avLst/>
          </a:prstGeom>
        </p:spPr>
        <p:txBody>
          <a:bodyPr lIns="121963" tIns="60981" rIns="121963" bIns="60981"/>
          <a:lstStyle/>
          <a:p>
            <a:fld id="{EB730883-2733-4EB0-9793-894FF9D5011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43804" y="206422"/>
            <a:ext cx="2744629" cy="4388867"/>
          </a:xfrm>
          <a:prstGeom prst="rect">
            <a:avLst/>
          </a:prstGeom>
        </p:spPr>
        <p:txBody>
          <a:bodyPr vert="eaVert" lIns="121963" tIns="60981" rIns="121963" bIns="60981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918" y="206422"/>
            <a:ext cx="8030580" cy="4388867"/>
          </a:xfrm>
          <a:prstGeom prst="rect">
            <a:avLst/>
          </a:prstGeom>
        </p:spPr>
        <p:txBody>
          <a:bodyPr vert="eaVert" lIns="121963" tIns="60981" rIns="121963" bIns="60981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917" y="6357822"/>
            <a:ext cx="2846282" cy="365210"/>
          </a:xfrm>
          <a:prstGeom prst="rect">
            <a:avLst/>
          </a:prstGeom>
        </p:spPr>
        <p:txBody>
          <a:bodyPr lIns="121963" tIns="60981" rIns="121963" bIns="60981"/>
          <a:lstStyle/>
          <a:p>
            <a:fld id="{DF659192-60C8-49F5-94DF-1E29C3FCC85C}" type="datetimeFigureOut">
              <a:rPr lang="zh-CN" altLang="en-US" smtClean="0"/>
              <a:pPr/>
              <a:t>2025/3/29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7770" y="6357822"/>
            <a:ext cx="3862811" cy="365210"/>
          </a:xfrm>
          <a:prstGeom prst="rect">
            <a:avLst/>
          </a:prstGeom>
        </p:spPr>
        <p:txBody>
          <a:bodyPr lIns="121963" tIns="60981" rIns="121963" bIns="60981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42151" y="6357822"/>
            <a:ext cx="2846282" cy="365210"/>
          </a:xfrm>
          <a:prstGeom prst="rect">
            <a:avLst/>
          </a:prstGeom>
        </p:spPr>
        <p:txBody>
          <a:bodyPr lIns="121963" tIns="60981" rIns="121963" bIns="60981"/>
          <a:lstStyle/>
          <a:p>
            <a:fld id="{EB730883-2733-4EB0-9793-894FF9D5011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 spd="slow" advTm="0">
    <p:wipe/>
  </p:transition>
  <p:timing>
    <p:tnLst>
      <p:par>
        <p:cTn id="1" dur="indefinite" restart="never" nodeType="tmRoot"/>
      </p:par>
    </p:tnLst>
  </p:timing>
  <p:txStyles>
    <p:titleStyle>
      <a:lvl1pPr algn="ctr" defTabSz="1219835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835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1235" indent="-381000" algn="l" defTabSz="1219835" rtl="0" eaLnBrk="1" latinLnBrk="0" hangingPunct="1">
        <a:spcBef>
          <a:spcPct val="20000"/>
        </a:spcBef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4635" indent="-304800" algn="l" defTabSz="121983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4235" indent="-304800" algn="l" defTabSz="1219835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4470" indent="-304800" algn="l" defTabSz="1219835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4070" indent="-304800" algn="l" defTabSz="121983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3670" indent="-304800" algn="l" defTabSz="121983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3905" indent="-304800" algn="l" defTabSz="121983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3505" indent="-304800" algn="l" defTabSz="121983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83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83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835" algn="l" defTabSz="121983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9435" algn="l" defTabSz="121983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9035" algn="l" defTabSz="121983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9270" algn="l" defTabSz="121983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8870" algn="l" defTabSz="121983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8470" algn="l" defTabSz="121983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8705" algn="l" defTabSz="121983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24.xml"/><Relationship Id="rId13" Type="http://schemas.openxmlformats.org/officeDocument/2006/relationships/tags" Target="../tags/tag129.xml"/><Relationship Id="rId18" Type="http://schemas.openxmlformats.org/officeDocument/2006/relationships/tags" Target="../tags/tag134.xml"/><Relationship Id="rId3" Type="http://schemas.openxmlformats.org/officeDocument/2006/relationships/tags" Target="../tags/tag119.xml"/><Relationship Id="rId21" Type="http://schemas.openxmlformats.org/officeDocument/2006/relationships/slideLayout" Target="../slideLayouts/slideLayout1.xml"/><Relationship Id="rId7" Type="http://schemas.openxmlformats.org/officeDocument/2006/relationships/tags" Target="../tags/tag123.xml"/><Relationship Id="rId12" Type="http://schemas.openxmlformats.org/officeDocument/2006/relationships/tags" Target="../tags/tag128.xml"/><Relationship Id="rId17" Type="http://schemas.openxmlformats.org/officeDocument/2006/relationships/tags" Target="../tags/tag133.xml"/><Relationship Id="rId2" Type="http://schemas.openxmlformats.org/officeDocument/2006/relationships/tags" Target="../tags/tag118.xml"/><Relationship Id="rId16" Type="http://schemas.openxmlformats.org/officeDocument/2006/relationships/tags" Target="../tags/tag132.xml"/><Relationship Id="rId20" Type="http://schemas.openxmlformats.org/officeDocument/2006/relationships/tags" Target="../tags/tag136.xml"/><Relationship Id="rId1" Type="http://schemas.openxmlformats.org/officeDocument/2006/relationships/tags" Target="../tags/tag117.xml"/><Relationship Id="rId6" Type="http://schemas.openxmlformats.org/officeDocument/2006/relationships/tags" Target="../tags/tag122.xml"/><Relationship Id="rId11" Type="http://schemas.openxmlformats.org/officeDocument/2006/relationships/tags" Target="../tags/tag127.xml"/><Relationship Id="rId5" Type="http://schemas.openxmlformats.org/officeDocument/2006/relationships/tags" Target="../tags/tag121.xml"/><Relationship Id="rId15" Type="http://schemas.openxmlformats.org/officeDocument/2006/relationships/tags" Target="../tags/tag131.xml"/><Relationship Id="rId10" Type="http://schemas.openxmlformats.org/officeDocument/2006/relationships/tags" Target="../tags/tag126.xml"/><Relationship Id="rId19" Type="http://schemas.openxmlformats.org/officeDocument/2006/relationships/tags" Target="../tags/tag135.xml"/><Relationship Id="rId4" Type="http://schemas.openxmlformats.org/officeDocument/2006/relationships/tags" Target="../tags/tag120.xml"/><Relationship Id="rId9" Type="http://schemas.openxmlformats.org/officeDocument/2006/relationships/tags" Target="../tags/tag125.xml"/><Relationship Id="rId14" Type="http://schemas.openxmlformats.org/officeDocument/2006/relationships/tags" Target="../tags/tag130.xml"/><Relationship Id="rId2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139.xml"/><Relationship Id="rId7" Type="http://schemas.openxmlformats.org/officeDocument/2006/relationships/tags" Target="../tags/tag143.xml"/><Relationship Id="rId12" Type="http://schemas.openxmlformats.org/officeDocument/2006/relationships/image" Target="../media/image12.png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tags" Target="../tags/tag142.xml"/><Relationship Id="rId11" Type="http://schemas.openxmlformats.org/officeDocument/2006/relationships/image" Target="../media/image11.png"/><Relationship Id="rId5" Type="http://schemas.openxmlformats.org/officeDocument/2006/relationships/tags" Target="../tags/tag141.xml"/><Relationship Id="rId10" Type="http://schemas.openxmlformats.org/officeDocument/2006/relationships/image" Target="../media/image2.png"/><Relationship Id="rId4" Type="http://schemas.openxmlformats.org/officeDocument/2006/relationships/tags" Target="../tags/tag140.xml"/><Relationship Id="rId9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51.xml"/><Relationship Id="rId13" Type="http://schemas.openxmlformats.org/officeDocument/2006/relationships/tags" Target="../tags/tag156.xml"/><Relationship Id="rId18" Type="http://schemas.openxmlformats.org/officeDocument/2006/relationships/image" Target="../media/image2.png"/><Relationship Id="rId3" Type="http://schemas.openxmlformats.org/officeDocument/2006/relationships/tags" Target="../tags/tag146.xml"/><Relationship Id="rId7" Type="http://schemas.openxmlformats.org/officeDocument/2006/relationships/tags" Target="../tags/tag150.xml"/><Relationship Id="rId12" Type="http://schemas.openxmlformats.org/officeDocument/2006/relationships/tags" Target="../tags/tag155.xml"/><Relationship Id="rId17" Type="http://schemas.openxmlformats.org/officeDocument/2006/relationships/notesSlide" Target="../notesSlides/notesSlide17.xml"/><Relationship Id="rId2" Type="http://schemas.openxmlformats.org/officeDocument/2006/relationships/tags" Target="../tags/tag145.xml"/><Relationship Id="rId16" Type="http://schemas.openxmlformats.org/officeDocument/2006/relationships/slideLayout" Target="../slideLayouts/slideLayout2.xml"/><Relationship Id="rId1" Type="http://schemas.openxmlformats.org/officeDocument/2006/relationships/tags" Target="../tags/tag144.xml"/><Relationship Id="rId6" Type="http://schemas.openxmlformats.org/officeDocument/2006/relationships/tags" Target="../tags/tag149.xml"/><Relationship Id="rId11" Type="http://schemas.openxmlformats.org/officeDocument/2006/relationships/tags" Target="../tags/tag154.xml"/><Relationship Id="rId5" Type="http://schemas.openxmlformats.org/officeDocument/2006/relationships/tags" Target="../tags/tag148.xml"/><Relationship Id="rId15" Type="http://schemas.openxmlformats.org/officeDocument/2006/relationships/tags" Target="../tags/tag158.xml"/><Relationship Id="rId10" Type="http://schemas.openxmlformats.org/officeDocument/2006/relationships/tags" Target="../tags/tag153.xml"/><Relationship Id="rId4" Type="http://schemas.openxmlformats.org/officeDocument/2006/relationships/tags" Target="../tags/tag147.xml"/><Relationship Id="rId9" Type="http://schemas.openxmlformats.org/officeDocument/2006/relationships/tags" Target="../tags/tag152.xml"/><Relationship Id="rId14" Type="http://schemas.openxmlformats.org/officeDocument/2006/relationships/tags" Target="../tags/tag15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66.xml"/><Relationship Id="rId13" Type="http://schemas.openxmlformats.org/officeDocument/2006/relationships/tags" Target="../tags/tag171.xml"/><Relationship Id="rId18" Type="http://schemas.openxmlformats.org/officeDocument/2006/relationships/image" Target="../media/image2.png"/><Relationship Id="rId3" Type="http://schemas.openxmlformats.org/officeDocument/2006/relationships/tags" Target="../tags/tag161.xml"/><Relationship Id="rId7" Type="http://schemas.openxmlformats.org/officeDocument/2006/relationships/tags" Target="../tags/tag165.xml"/><Relationship Id="rId12" Type="http://schemas.openxmlformats.org/officeDocument/2006/relationships/tags" Target="../tags/tag170.xml"/><Relationship Id="rId17" Type="http://schemas.openxmlformats.org/officeDocument/2006/relationships/notesSlide" Target="../notesSlides/notesSlide18.xml"/><Relationship Id="rId2" Type="http://schemas.openxmlformats.org/officeDocument/2006/relationships/tags" Target="../tags/tag160.xml"/><Relationship Id="rId16" Type="http://schemas.openxmlformats.org/officeDocument/2006/relationships/slideLayout" Target="../slideLayouts/slideLayout2.xml"/><Relationship Id="rId1" Type="http://schemas.openxmlformats.org/officeDocument/2006/relationships/tags" Target="../tags/tag159.xml"/><Relationship Id="rId6" Type="http://schemas.openxmlformats.org/officeDocument/2006/relationships/tags" Target="../tags/tag164.xml"/><Relationship Id="rId11" Type="http://schemas.openxmlformats.org/officeDocument/2006/relationships/tags" Target="../tags/tag169.xml"/><Relationship Id="rId5" Type="http://schemas.openxmlformats.org/officeDocument/2006/relationships/tags" Target="../tags/tag163.xml"/><Relationship Id="rId15" Type="http://schemas.openxmlformats.org/officeDocument/2006/relationships/tags" Target="../tags/tag173.xml"/><Relationship Id="rId10" Type="http://schemas.openxmlformats.org/officeDocument/2006/relationships/tags" Target="../tags/tag168.xml"/><Relationship Id="rId4" Type="http://schemas.openxmlformats.org/officeDocument/2006/relationships/tags" Target="../tags/tag162.xml"/><Relationship Id="rId9" Type="http://schemas.openxmlformats.org/officeDocument/2006/relationships/tags" Target="../tags/tag167.xml"/><Relationship Id="rId14" Type="http://schemas.openxmlformats.org/officeDocument/2006/relationships/tags" Target="../tags/tag17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81.xml"/><Relationship Id="rId13" Type="http://schemas.openxmlformats.org/officeDocument/2006/relationships/tags" Target="../tags/tag186.xml"/><Relationship Id="rId18" Type="http://schemas.openxmlformats.org/officeDocument/2006/relationships/tags" Target="../tags/tag191.xml"/><Relationship Id="rId3" Type="http://schemas.openxmlformats.org/officeDocument/2006/relationships/tags" Target="../tags/tag176.xml"/><Relationship Id="rId21" Type="http://schemas.openxmlformats.org/officeDocument/2006/relationships/slideLayout" Target="../slideLayouts/slideLayout1.xml"/><Relationship Id="rId7" Type="http://schemas.openxmlformats.org/officeDocument/2006/relationships/tags" Target="../tags/tag180.xml"/><Relationship Id="rId12" Type="http://schemas.openxmlformats.org/officeDocument/2006/relationships/tags" Target="../tags/tag185.xml"/><Relationship Id="rId17" Type="http://schemas.openxmlformats.org/officeDocument/2006/relationships/tags" Target="../tags/tag190.xml"/><Relationship Id="rId2" Type="http://schemas.openxmlformats.org/officeDocument/2006/relationships/tags" Target="../tags/tag175.xml"/><Relationship Id="rId16" Type="http://schemas.openxmlformats.org/officeDocument/2006/relationships/tags" Target="../tags/tag189.xml"/><Relationship Id="rId20" Type="http://schemas.openxmlformats.org/officeDocument/2006/relationships/tags" Target="../tags/tag193.xml"/><Relationship Id="rId1" Type="http://schemas.openxmlformats.org/officeDocument/2006/relationships/tags" Target="../tags/tag174.xml"/><Relationship Id="rId6" Type="http://schemas.openxmlformats.org/officeDocument/2006/relationships/tags" Target="../tags/tag179.xml"/><Relationship Id="rId11" Type="http://schemas.openxmlformats.org/officeDocument/2006/relationships/tags" Target="../tags/tag184.xml"/><Relationship Id="rId5" Type="http://schemas.openxmlformats.org/officeDocument/2006/relationships/tags" Target="../tags/tag178.xml"/><Relationship Id="rId15" Type="http://schemas.openxmlformats.org/officeDocument/2006/relationships/tags" Target="../tags/tag188.xml"/><Relationship Id="rId10" Type="http://schemas.openxmlformats.org/officeDocument/2006/relationships/tags" Target="../tags/tag183.xml"/><Relationship Id="rId19" Type="http://schemas.openxmlformats.org/officeDocument/2006/relationships/tags" Target="../tags/tag192.xml"/><Relationship Id="rId4" Type="http://schemas.openxmlformats.org/officeDocument/2006/relationships/tags" Target="../tags/tag177.xml"/><Relationship Id="rId9" Type="http://schemas.openxmlformats.org/officeDocument/2006/relationships/tags" Target="../tags/tag182.xml"/><Relationship Id="rId14" Type="http://schemas.openxmlformats.org/officeDocument/2006/relationships/tags" Target="../tags/tag187.xml"/><Relationship Id="rId2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tags" Target="../tags/tag14.xml"/><Relationship Id="rId18" Type="http://schemas.openxmlformats.org/officeDocument/2006/relationships/tags" Target="../tags/tag19.xml"/><Relationship Id="rId3" Type="http://schemas.openxmlformats.org/officeDocument/2006/relationships/tags" Target="../tags/tag4.xml"/><Relationship Id="rId21" Type="http://schemas.openxmlformats.org/officeDocument/2006/relationships/slideLayout" Target="../slideLayouts/slideLayout1.xml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tags" Target="../tags/tag18.xml"/><Relationship Id="rId2" Type="http://schemas.openxmlformats.org/officeDocument/2006/relationships/tags" Target="../tags/tag3.xml"/><Relationship Id="rId16" Type="http://schemas.openxmlformats.org/officeDocument/2006/relationships/tags" Target="../tags/tag17.xml"/><Relationship Id="rId20" Type="http://schemas.openxmlformats.org/officeDocument/2006/relationships/tags" Target="../tags/tag21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tags" Target="../tags/tag16.xml"/><Relationship Id="rId10" Type="http://schemas.openxmlformats.org/officeDocument/2006/relationships/tags" Target="../tags/tag11.xml"/><Relationship Id="rId19" Type="http://schemas.openxmlformats.org/officeDocument/2006/relationships/tags" Target="../tags/tag20.xml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Relationship Id="rId2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9.xml"/><Relationship Id="rId3" Type="http://schemas.openxmlformats.org/officeDocument/2006/relationships/tags" Target="../tags/tag24.xml"/><Relationship Id="rId7" Type="http://schemas.openxmlformats.org/officeDocument/2006/relationships/tags" Target="../tags/tag28.xml"/><Relationship Id="rId12" Type="http://schemas.openxmlformats.org/officeDocument/2006/relationships/image" Target="../media/image2.pn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11" Type="http://schemas.openxmlformats.org/officeDocument/2006/relationships/notesSlide" Target="../notesSlides/notesSlide4.xml"/><Relationship Id="rId5" Type="http://schemas.openxmlformats.org/officeDocument/2006/relationships/tags" Target="../tags/tag26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25.xml"/><Relationship Id="rId9" Type="http://schemas.openxmlformats.org/officeDocument/2006/relationships/tags" Target="../tags/tag3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8.xml"/><Relationship Id="rId13" Type="http://schemas.openxmlformats.org/officeDocument/2006/relationships/tags" Target="../tags/tag43.xml"/><Relationship Id="rId18" Type="http://schemas.openxmlformats.org/officeDocument/2006/relationships/tags" Target="../tags/tag48.xml"/><Relationship Id="rId3" Type="http://schemas.openxmlformats.org/officeDocument/2006/relationships/tags" Target="../tags/tag33.xml"/><Relationship Id="rId21" Type="http://schemas.openxmlformats.org/officeDocument/2006/relationships/slideLayout" Target="../slideLayouts/slideLayout1.xml"/><Relationship Id="rId7" Type="http://schemas.openxmlformats.org/officeDocument/2006/relationships/tags" Target="../tags/tag37.xml"/><Relationship Id="rId12" Type="http://schemas.openxmlformats.org/officeDocument/2006/relationships/tags" Target="../tags/tag42.xml"/><Relationship Id="rId17" Type="http://schemas.openxmlformats.org/officeDocument/2006/relationships/tags" Target="../tags/tag47.xml"/><Relationship Id="rId2" Type="http://schemas.openxmlformats.org/officeDocument/2006/relationships/tags" Target="../tags/tag32.xml"/><Relationship Id="rId16" Type="http://schemas.openxmlformats.org/officeDocument/2006/relationships/tags" Target="../tags/tag46.xml"/><Relationship Id="rId20" Type="http://schemas.openxmlformats.org/officeDocument/2006/relationships/tags" Target="../tags/tag50.xml"/><Relationship Id="rId1" Type="http://schemas.openxmlformats.org/officeDocument/2006/relationships/tags" Target="../tags/tag31.xml"/><Relationship Id="rId6" Type="http://schemas.openxmlformats.org/officeDocument/2006/relationships/tags" Target="../tags/tag36.xml"/><Relationship Id="rId11" Type="http://schemas.openxmlformats.org/officeDocument/2006/relationships/tags" Target="../tags/tag41.xml"/><Relationship Id="rId5" Type="http://schemas.openxmlformats.org/officeDocument/2006/relationships/tags" Target="../tags/tag35.xml"/><Relationship Id="rId15" Type="http://schemas.openxmlformats.org/officeDocument/2006/relationships/tags" Target="../tags/tag45.xml"/><Relationship Id="rId10" Type="http://schemas.openxmlformats.org/officeDocument/2006/relationships/tags" Target="../tags/tag40.xml"/><Relationship Id="rId19" Type="http://schemas.openxmlformats.org/officeDocument/2006/relationships/tags" Target="../tags/tag49.xml"/><Relationship Id="rId4" Type="http://schemas.openxmlformats.org/officeDocument/2006/relationships/tags" Target="../tags/tag34.xml"/><Relationship Id="rId9" Type="http://schemas.openxmlformats.org/officeDocument/2006/relationships/tags" Target="../tags/tag39.xml"/><Relationship Id="rId14" Type="http://schemas.openxmlformats.org/officeDocument/2006/relationships/tags" Target="../tags/tag44.xml"/><Relationship Id="rId2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58.xml"/><Relationship Id="rId13" Type="http://schemas.openxmlformats.org/officeDocument/2006/relationships/tags" Target="../tags/tag63.xml"/><Relationship Id="rId18" Type="http://schemas.openxmlformats.org/officeDocument/2006/relationships/tags" Target="../tags/tag68.xml"/><Relationship Id="rId3" Type="http://schemas.openxmlformats.org/officeDocument/2006/relationships/tags" Target="../tags/tag53.xml"/><Relationship Id="rId21" Type="http://schemas.openxmlformats.org/officeDocument/2006/relationships/slideLayout" Target="../slideLayouts/slideLayout1.xml"/><Relationship Id="rId7" Type="http://schemas.openxmlformats.org/officeDocument/2006/relationships/tags" Target="../tags/tag57.xml"/><Relationship Id="rId12" Type="http://schemas.openxmlformats.org/officeDocument/2006/relationships/tags" Target="../tags/tag62.xml"/><Relationship Id="rId17" Type="http://schemas.openxmlformats.org/officeDocument/2006/relationships/tags" Target="../tags/tag67.xml"/><Relationship Id="rId2" Type="http://schemas.openxmlformats.org/officeDocument/2006/relationships/tags" Target="../tags/tag52.xml"/><Relationship Id="rId16" Type="http://schemas.openxmlformats.org/officeDocument/2006/relationships/tags" Target="../tags/tag66.xml"/><Relationship Id="rId20" Type="http://schemas.openxmlformats.org/officeDocument/2006/relationships/tags" Target="../tags/tag70.xml"/><Relationship Id="rId1" Type="http://schemas.openxmlformats.org/officeDocument/2006/relationships/tags" Target="../tags/tag51.xml"/><Relationship Id="rId6" Type="http://schemas.openxmlformats.org/officeDocument/2006/relationships/tags" Target="../tags/tag56.xml"/><Relationship Id="rId11" Type="http://schemas.openxmlformats.org/officeDocument/2006/relationships/tags" Target="../tags/tag61.xml"/><Relationship Id="rId5" Type="http://schemas.openxmlformats.org/officeDocument/2006/relationships/tags" Target="../tags/tag55.xml"/><Relationship Id="rId15" Type="http://schemas.openxmlformats.org/officeDocument/2006/relationships/tags" Target="../tags/tag65.xml"/><Relationship Id="rId10" Type="http://schemas.openxmlformats.org/officeDocument/2006/relationships/tags" Target="../tags/tag60.xml"/><Relationship Id="rId19" Type="http://schemas.openxmlformats.org/officeDocument/2006/relationships/tags" Target="../tags/tag69.xml"/><Relationship Id="rId4" Type="http://schemas.openxmlformats.org/officeDocument/2006/relationships/tags" Target="../tags/tag54.xml"/><Relationship Id="rId9" Type="http://schemas.openxmlformats.org/officeDocument/2006/relationships/tags" Target="../tags/tag59.xml"/><Relationship Id="rId14" Type="http://schemas.openxmlformats.org/officeDocument/2006/relationships/tags" Target="../tags/tag64.xml"/><Relationship Id="rId2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tags" Target="../tags/tag83.xml"/><Relationship Id="rId18" Type="http://schemas.openxmlformats.org/officeDocument/2006/relationships/tags" Target="../tags/tag88.xml"/><Relationship Id="rId26" Type="http://schemas.openxmlformats.org/officeDocument/2006/relationships/tags" Target="../tags/tag96.xml"/><Relationship Id="rId39" Type="http://schemas.openxmlformats.org/officeDocument/2006/relationships/tags" Target="../tags/tag109.xml"/><Relationship Id="rId3" Type="http://schemas.openxmlformats.org/officeDocument/2006/relationships/tags" Target="../tags/tag73.xml"/><Relationship Id="rId21" Type="http://schemas.openxmlformats.org/officeDocument/2006/relationships/tags" Target="../tags/tag91.xml"/><Relationship Id="rId34" Type="http://schemas.openxmlformats.org/officeDocument/2006/relationships/tags" Target="../tags/tag104.xml"/><Relationship Id="rId42" Type="http://schemas.openxmlformats.org/officeDocument/2006/relationships/tags" Target="../tags/tag112.xml"/><Relationship Id="rId47" Type="http://schemas.openxmlformats.org/officeDocument/2006/relationships/slideLayout" Target="../slideLayouts/slideLayout2.xml"/><Relationship Id="rId7" Type="http://schemas.openxmlformats.org/officeDocument/2006/relationships/tags" Target="../tags/tag77.xml"/><Relationship Id="rId12" Type="http://schemas.openxmlformats.org/officeDocument/2006/relationships/tags" Target="../tags/tag82.xml"/><Relationship Id="rId17" Type="http://schemas.openxmlformats.org/officeDocument/2006/relationships/tags" Target="../tags/tag87.xml"/><Relationship Id="rId25" Type="http://schemas.openxmlformats.org/officeDocument/2006/relationships/tags" Target="../tags/tag95.xml"/><Relationship Id="rId33" Type="http://schemas.openxmlformats.org/officeDocument/2006/relationships/tags" Target="../tags/tag103.xml"/><Relationship Id="rId38" Type="http://schemas.openxmlformats.org/officeDocument/2006/relationships/tags" Target="../tags/tag108.xml"/><Relationship Id="rId46" Type="http://schemas.openxmlformats.org/officeDocument/2006/relationships/tags" Target="../tags/tag116.xml"/><Relationship Id="rId2" Type="http://schemas.openxmlformats.org/officeDocument/2006/relationships/tags" Target="../tags/tag72.xml"/><Relationship Id="rId16" Type="http://schemas.openxmlformats.org/officeDocument/2006/relationships/tags" Target="../tags/tag86.xml"/><Relationship Id="rId20" Type="http://schemas.openxmlformats.org/officeDocument/2006/relationships/tags" Target="../tags/tag90.xml"/><Relationship Id="rId29" Type="http://schemas.openxmlformats.org/officeDocument/2006/relationships/tags" Target="../tags/tag99.xml"/><Relationship Id="rId41" Type="http://schemas.openxmlformats.org/officeDocument/2006/relationships/tags" Target="../tags/tag111.xml"/><Relationship Id="rId1" Type="http://schemas.openxmlformats.org/officeDocument/2006/relationships/tags" Target="../tags/tag71.xml"/><Relationship Id="rId6" Type="http://schemas.openxmlformats.org/officeDocument/2006/relationships/tags" Target="../tags/tag76.xml"/><Relationship Id="rId11" Type="http://schemas.openxmlformats.org/officeDocument/2006/relationships/tags" Target="../tags/tag81.xml"/><Relationship Id="rId24" Type="http://schemas.openxmlformats.org/officeDocument/2006/relationships/tags" Target="../tags/tag94.xml"/><Relationship Id="rId32" Type="http://schemas.openxmlformats.org/officeDocument/2006/relationships/tags" Target="../tags/tag102.xml"/><Relationship Id="rId37" Type="http://schemas.openxmlformats.org/officeDocument/2006/relationships/tags" Target="../tags/tag107.xml"/><Relationship Id="rId40" Type="http://schemas.openxmlformats.org/officeDocument/2006/relationships/tags" Target="../tags/tag110.xml"/><Relationship Id="rId45" Type="http://schemas.openxmlformats.org/officeDocument/2006/relationships/tags" Target="../tags/tag115.xml"/><Relationship Id="rId5" Type="http://schemas.openxmlformats.org/officeDocument/2006/relationships/tags" Target="../tags/tag75.xml"/><Relationship Id="rId15" Type="http://schemas.openxmlformats.org/officeDocument/2006/relationships/tags" Target="../tags/tag85.xml"/><Relationship Id="rId23" Type="http://schemas.openxmlformats.org/officeDocument/2006/relationships/tags" Target="../tags/tag93.xml"/><Relationship Id="rId28" Type="http://schemas.openxmlformats.org/officeDocument/2006/relationships/tags" Target="../tags/tag98.xml"/><Relationship Id="rId36" Type="http://schemas.openxmlformats.org/officeDocument/2006/relationships/tags" Target="../tags/tag106.xml"/><Relationship Id="rId49" Type="http://schemas.openxmlformats.org/officeDocument/2006/relationships/image" Target="../media/image2.png"/><Relationship Id="rId10" Type="http://schemas.openxmlformats.org/officeDocument/2006/relationships/tags" Target="../tags/tag80.xml"/><Relationship Id="rId19" Type="http://schemas.openxmlformats.org/officeDocument/2006/relationships/tags" Target="../tags/tag89.xml"/><Relationship Id="rId31" Type="http://schemas.openxmlformats.org/officeDocument/2006/relationships/tags" Target="../tags/tag101.xml"/><Relationship Id="rId44" Type="http://schemas.openxmlformats.org/officeDocument/2006/relationships/tags" Target="../tags/tag114.xml"/><Relationship Id="rId4" Type="http://schemas.openxmlformats.org/officeDocument/2006/relationships/tags" Target="../tags/tag74.xml"/><Relationship Id="rId9" Type="http://schemas.openxmlformats.org/officeDocument/2006/relationships/tags" Target="../tags/tag79.xml"/><Relationship Id="rId14" Type="http://schemas.openxmlformats.org/officeDocument/2006/relationships/tags" Target="../tags/tag84.xml"/><Relationship Id="rId22" Type="http://schemas.openxmlformats.org/officeDocument/2006/relationships/tags" Target="../tags/tag92.xml"/><Relationship Id="rId27" Type="http://schemas.openxmlformats.org/officeDocument/2006/relationships/tags" Target="../tags/tag97.xml"/><Relationship Id="rId30" Type="http://schemas.openxmlformats.org/officeDocument/2006/relationships/tags" Target="../tags/tag100.xml"/><Relationship Id="rId35" Type="http://schemas.openxmlformats.org/officeDocument/2006/relationships/tags" Target="../tags/tag105.xml"/><Relationship Id="rId43" Type="http://schemas.openxmlformats.org/officeDocument/2006/relationships/tags" Target="../tags/tag113.xml"/><Relationship Id="rId48" Type="http://schemas.openxmlformats.org/officeDocument/2006/relationships/notesSlide" Target="../notesSlides/notesSlide9.xml"/><Relationship Id="rId8" Type="http://schemas.openxmlformats.org/officeDocument/2006/relationships/tags" Target="../tags/tag7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0"/>
            <a:ext cx="12193647" cy="6860642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709213" y="1413570"/>
            <a:ext cx="7862570" cy="1043940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pPr algn="r"/>
            <a:r>
              <a:rPr lang="zh-CN" altLang="en-US" sz="6000" b="1" dirty="0" smtClean="0">
                <a:solidFill>
                  <a:schemeClr val="accent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云南省药品监督管理局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095280" y="3392234"/>
            <a:ext cx="5375825" cy="738660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pPr algn="r"/>
            <a:r>
              <a:rPr lang="zh-CN" sz="4000" b="1" dirty="0">
                <a:solidFill>
                  <a:schemeClr val="accent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行政审批</a:t>
            </a:r>
            <a:r>
              <a:rPr lang="zh-CN" sz="4000" b="1" dirty="0" smtClean="0">
                <a:solidFill>
                  <a:schemeClr val="accent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系统</a:t>
            </a:r>
            <a:r>
              <a:rPr lang="zh-CN" altLang="en-US" sz="4000" b="1" dirty="0" smtClean="0">
                <a:solidFill>
                  <a:schemeClr val="accent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事项</a:t>
            </a:r>
            <a:r>
              <a:rPr lang="zh-CN" altLang="en-US" sz="4000" b="1" dirty="0">
                <a:solidFill>
                  <a:schemeClr val="accent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办理</a:t>
            </a:r>
          </a:p>
        </p:txBody>
      </p:sp>
      <p:cxnSp>
        <p:nvCxnSpPr>
          <p:cNvPr id="25" name="直接连接符 24"/>
          <p:cNvCxnSpPr/>
          <p:nvPr/>
        </p:nvCxnSpPr>
        <p:spPr>
          <a:xfrm>
            <a:off x="5327222" y="4390123"/>
            <a:ext cx="6028912" cy="0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82825" y="455097"/>
            <a:ext cx="1918970" cy="859155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en-US" altLang="zh-CN" sz="4800" dirty="0">
                <a:solidFill>
                  <a:schemeClr val="bg1"/>
                </a:solidFill>
                <a:latin typeface="Eras Bold ITC" panose="020B0907030504020204" pitchFamily="34" charset="0"/>
              </a:rPr>
              <a:t>         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164534" y="4582189"/>
            <a:ext cx="4306570" cy="612775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pPr algn="r"/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北京数衍科技有限公司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142524" y="5830617"/>
            <a:ext cx="1931670" cy="412750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zh-CN" altLang="en-U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汇报人</a:t>
            </a:r>
            <a:r>
              <a:rPr lang="zh-CN" alt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肖雷占</a:t>
            </a:r>
            <a:endParaRPr lang="zh-CN" sz="19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 descr="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600" y="621030"/>
            <a:ext cx="1905000" cy="457200"/>
          </a:xfrm>
          <a:prstGeom prst="rect">
            <a:avLst/>
          </a:prstGeom>
        </p:spPr>
      </p:pic>
    </p:spTree>
  </p:cSld>
  <p:clrMapOvr>
    <a:masterClrMapping/>
  </p:clrMapOvr>
  <p:transition spd="slow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95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45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95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9" grpId="0"/>
      <p:bldP spid="30" grpId="0"/>
      <p:bldP spid="3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矩形 64"/>
          <p:cNvSpPr/>
          <p:nvPr/>
        </p:nvSpPr>
        <p:spPr>
          <a:xfrm>
            <a:off x="4154959" y="1269554"/>
            <a:ext cx="3842401" cy="4636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办理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6" name="文本框 2"/>
          <p:cNvSpPr txBox="1"/>
          <p:nvPr/>
        </p:nvSpPr>
        <p:spPr>
          <a:xfrm>
            <a:off x="1730103" y="170270"/>
            <a:ext cx="328895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审批办理</a:t>
            </a:r>
          </a:p>
        </p:txBody>
      </p:sp>
      <p:pic>
        <p:nvPicPr>
          <p:cNvPr id="2" name="图片 1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945" y="261620"/>
            <a:ext cx="1905000" cy="457200"/>
          </a:xfrm>
          <a:prstGeom prst="rect">
            <a:avLst/>
          </a:prstGeom>
        </p:spPr>
      </p:pic>
      <p:pic>
        <p:nvPicPr>
          <p:cNvPr id="24578" name="Picture 2" descr="C:\Users\xiaol\AppData\Local\Temp\QQ_1741919480829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4201" y="1858158"/>
            <a:ext cx="10448874" cy="4706288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49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bldLvl="0" animBg="1"/>
      <p:bldP spid="6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矩形 64"/>
          <p:cNvSpPr/>
          <p:nvPr/>
        </p:nvSpPr>
        <p:spPr>
          <a:xfrm>
            <a:off x="4154959" y="1269554"/>
            <a:ext cx="3842401" cy="4636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办理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6" name="文本框 2"/>
          <p:cNvSpPr txBox="1"/>
          <p:nvPr/>
        </p:nvSpPr>
        <p:spPr>
          <a:xfrm>
            <a:off x="1730103" y="170270"/>
            <a:ext cx="328895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审批办理</a:t>
            </a:r>
          </a:p>
        </p:txBody>
      </p:sp>
      <p:pic>
        <p:nvPicPr>
          <p:cNvPr id="2" name="图片 1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945" y="261620"/>
            <a:ext cx="1905000" cy="457200"/>
          </a:xfrm>
          <a:prstGeom prst="rect">
            <a:avLst/>
          </a:prstGeom>
        </p:spPr>
      </p:pic>
      <p:pic>
        <p:nvPicPr>
          <p:cNvPr id="22530" name="Picture 2" descr="C:\Users\xiaol\AppData\Local\Temp\QQ_174191955481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98515" y="2143910"/>
            <a:ext cx="9973802" cy="428705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49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bldLvl="0" animBg="1"/>
      <p:bldP spid="6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矩形 64"/>
          <p:cNvSpPr/>
          <p:nvPr/>
        </p:nvSpPr>
        <p:spPr>
          <a:xfrm>
            <a:off x="4154959" y="1269554"/>
            <a:ext cx="3842401" cy="4636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提交制证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6" name="文本框 2"/>
          <p:cNvSpPr txBox="1"/>
          <p:nvPr/>
        </p:nvSpPr>
        <p:spPr>
          <a:xfrm>
            <a:off x="1730103" y="170270"/>
            <a:ext cx="328895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审批办理</a:t>
            </a:r>
          </a:p>
        </p:txBody>
      </p:sp>
      <p:pic>
        <p:nvPicPr>
          <p:cNvPr id="2" name="图片 1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945" y="261620"/>
            <a:ext cx="1905000" cy="457200"/>
          </a:xfrm>
          <a:prstGeom prst="rect">
            <a:avLst/>
          </a:prstGeom>
        </p:spPr>
      </p:pic>
      <p:pic>
        <p:nvPicPr>
          <p:cNvPr id="16386" name="Picture 2" descr="C:\Users\xiaol\AppData\Local\Temp\QQ_1741919629687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84267" y="1880225"/>
            <a:ext cx="9072626" cy="4917463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49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bldLvl="0" animBg="1"/>
      <p:bldP spid="6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矩形 64"/>
          <p:cNvSpPr/>
          <p:nvPr/>
        </p:nvSpPr>
        <p:spPr>
          <a:xfrm>
            <a:off x="4154959" y="1269554"/>
            <a:ext cx="3842401" cy="4636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制证送达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6" name="文本框 2"/>
          <p:cNvSpPr txBox="1"/>
          <p:nvPr/>
        </p:nvSpPr>
        <p:spPr>
          <a:xfrm>
            <a:off x="1730103" y="170270"/>
            <a:ext cx="328895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审批办理</a:t>
            </a:r>
          </a:p>
        </p:txBody>
      </p:sp>
      <p:pic>
        <p:nvPicPr>
          <p:cNvPr id="2" name="图片 1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945" y="261620"/>
            <a:ext cx="1905000" cy="457200"/>
          </a:xfrm>
          <a:prstGeom prst="rect">
            <a:avLst/>
          </a:prstGeom>
        </p:spPr>
      </p:pic>
      <p:pic>
        <p:nvPicPr>
          <p:cNvPr id="14338" name="Picture 2" descr="C:\Users\xiaol\AppData\Local\Temp\QQ_1741919966809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98647" y="1715282"/>
            <a:ext cx="7208276" cy="5005373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49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bldLvl="0" animBg="1"/>
      <p:bldP spid="6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矩形 64"/>
          <p:cNvSpPr/>
          <p:nvPr/>
        </p:nvSpPr>
        <p:spPr>
          <a:xfrm>
            <a:off x="4154959" y="1269554"/>
            <a:ext cx="3842401" cy="4636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档案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6" name="文本框 2"/>
          <p:cNvSpPr txBox="1"/>
          <p:nvPr/>
        </p:nvSpPr>
        <p:spPr>
          <a:xfrm>
            <a:off x="1730103" y="170270"/>
            <a:ext cx="328895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审批办理</a:t>
            </a:r>
          </a:p>
        </p:txBody>
      </p:sp>
      <p:pic>
        <p:nvPicPr>
          <p:cNvPr id="2" name="图片 1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945" y="261620"/>
            <a:ext cx="1905000" cy="457200"/>
          </a:xfrm>
          <a:prstGeom prst="rect">
            <a:avLst/>
          </a:prstGeom>
        </p:spPr>
      </p:pic>
      <p:pic>
        <p:nvPicPr>
          <p:cNvPr id="4" name="图片 3"/>
          <p:cNvPicPr/>
          <p:nvPr/>
        </p:nvPicPr>
        <p:blipFill>
          <a:blip r:embed="rId4"/>
          <a:stretch>
            <a:fillRect/>
          </a:stretch>
        </p:blipFill>
        <p:spPr>
          <a:xfrm>
            <a:off x="2304415" y="1772920"/>
            <a:ext cx="7542530" cy="4762500"/>
          </a:xfrm>
          <a:prstGeom prst="rect">
            <a:avLst/>
          </a:prstGeom>
        </p:spPr>
      </p:pic>
    </p:spTree>
  </p:cSld>
  <p:clrMapOvr>
    <a:masterClrMapping/>
  </p:clrMapOvr>
  <p:transition spd="slow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49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bldLvl="0" animBg="1"/>
      <p:bldP spid="6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3722911" cy="68595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圆角矩形 66"/>
          <p:cNvSpPr/>
          <p:nvPr>
            <p:custDataLst>
              <p:tags r:id="rId1"/>
            </p:custDataLst>
          </p:nvPr>
        </p:nvSpPr>
        <p:spPr>
          <a:xfrm>
            <a:off x="5767499" y="4221676"/>
            <a:ext cx="512927" cy="511504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2" tIns="60946" rIns="121892" bIns="60946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4</a:t>
            </a:r>
          </a:p>
        </p:txBody>
      </p:sp>
      <p:grpSp>
        <p:nvGrpSpPr>
          <p:cNvPr id="68" name="组合 67"/>
          <p:cNvGrpSpPr/>
          <p:nvPr>
            <p:custDataLst>
              <p:tags r:id="rId2"/>
            </p:custDataLst>
          </p:nvPr>
        </p:nvGrpSpPr>
        <p:grpSpPr>
          <a:xfrm>
            <a:off x="6649014" y="4221675"/>
            <a:ext cx="3741980" cy="511504"/>
            <a:chOff x="6339097" y="1573726"/>
            <a:chExt cx="3744416" cy="511504"/>
          </a:xfrm>
        </p:grpSpPr>
        <p:sp>
          <p:nvSpPr>
            <p:cNvPr id="69" name="圆角矩形 68"/>
            <p:cNvSpPr/>
            <p:nvPr>
              <p:custDataLst>
                <p:tags r:id="rId19"/>
              </p:custDataLst>
            </p:nvPr>
          </p:nvSpPr>
          <p:spPr>
            <a:xfrm>
              <a:off x="6339097" y="1573726"/>
              <a:ext cx="3744416" cy="51150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70" name="矩形 69"/>
            <p:cNvSpPr/>
            <p:nvPr>
              <p:custDataLst>
                <p:tags r:id="rId20"/>
              </p:custDataLst>
            </p:nvPr>
          </p:nvSpPr>
          <p:spPr>
            <a:xfrm>
              <a:off x="6723350" y="1614014"/>
              <a:ext cx="2653075" cy="429260"/>
            </a:xfrm>
            <a:prstGeom prst="rect">
              <a:avLst/>
            </a:prstGeom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zh-CN" altLang="zh-CN" sz="2000" b="1" kern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技术支持</a:t>
              </a:r>
            </a:p>
          </p:txBody>
        </p:sp>
      </p:grpSp>
      <p:sp>
        <p:nvSpPr>
          <p:cNvPr id="71" name="圆角矩形 70"/>
          <p:cNvSpPr/>
          <p:nvPr>
            <p:custDataLst>
              <p:tags r:id="rId3"/>
            </p:custDataLst>
          </p:nvPr>
        </p:nvSpPr>
        <p:spPr>
          <a:xfrm>
            <a:off x="5791629" y="2410178"/>
            <a:ext cx="512927" cy="511504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2" tIns="60946" rIns="121892" bIns="60946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2</a:t>
            </a:r>
            <a:endParaRPr lang="zh-CN" altLang="en-US" sz="3600" dirty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pSp>
        <p:nvGrpSpPr>
          <p:cNvPr id="72" name="组合 71"/>
          <p:cNvGrpSpPr/>
          <p:nvPr>
            <p:custDataLst>
              <p:tags r:id="rId4"/>
            </p:custDataLst>
          </p:nvPr>
        </p:nvGrpSpPr>
        <p:grpSpPr>
          <a:xfrm>
            <a:off x="6649262" y="2410178"/>
            <a:ext cx="3741980" cy="511504"/>
            <a:chOff x="6315199" y="2410178"/>
            <a:chExt cx="3744416" cy="511504"/>
          </a:xfrm>
        </p:grpSpPr>
        <p:sp>
          <p:nvSpPr>
            <p:cNvPr id="73" name="圆角矩形 72"/>
            <p:cNvSpPr/>
            <p:nvPr>
              <p:custDataLst>
                <p:tags r:id="rId17"/>
              </p:custDataLst>
            </p:nvPr>
          </p:nvSpPr>
          <p:spPr>
            <a:xfrm>
              <a:off x="6315199" y="2410178"/>
              <a:ext cx="3744416" cy="51150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74" name="矩形 73"/>
            <p:cNvSpPr/>
            <p:nvPr>
              <p:custDataLst>
                <p:tags r:id="rId18"/>
              </p:custDataLst>
            </p:nvPr>
          </p:nvSpPr>
          <p:spPr>
            <a:xfrm>
              <a:off x="6747248" y="2450466"/>
              <a:ext cx="2653075" cy="429260"/>
            </a:xfrm>
            <a:prstGeom prst="rect">
              <a:avLst/>
            </a:prstGeom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zh-CN" altLang="zh-CN" sz="2000" b="1" kern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用户管理</a:t>
              </a:r>
            </a:p>
          </p:txBody>
        </p:sp>
      </p:grpSp>
      <p:sp>
        <p:nvSpPr>
          <p:cNvPr id="75" name="圆角矩形 74"/>
          <p:cNvSpPr/>
          <p:nvPr>
            <p:custDataLst>
              <p:tags r:id="rId5"/>
            </p:custDataLst>
          </p:nvPr>
        </p:nvSpPr>
        <p:spPr>
          <a:xfrm>
            <a:off x="5791629" y="3296032"/>
            <a:ext cx="512927" cy="511504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2" tIns="60946" rIns="121892" bIns="60946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3</a:t>
            </a:r>
            <a:endParaRPr lang="zh-CN" altLang="en-US" sz="3600" dirty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pSp>
        <p:nvGrpSpPr>
          <p:cNvPr id="76" name="组合 75"/>
          <p:cNvGrpSpPr/>
          <p:nvPr>
            <p:custDataLst>
              <p:tags r:id="rId6"/>
            </p:custDataLst>
          </p:nvPr>
        </p:nvGrpSpPr>
        <p:grpSpPr>
          <a:xfrm>
            <a:off x="6673144" y="3296030"/>
            <a:ext cx="3741980" cy="511504"/>
            <a:chOff x="6339097" y="3296031"/>
            <a:chExt cx="3744416" cy="511504"/>
          </a:xfrm>
        </p:grpSpPr>
        <p:sp>
          <p:nvSpPr>
            <p:cNvPr id="77" name="圆角矩形 76"/>
            <p:cNvSpPr/>
            <p:nvPr>
              <p:custDataLst>
                <p:tags r:id="rId15"/>
              </p:custDataLst>
            </p:nvPr>
          </p:nvSpPr>
          <p:spPr>
            <a:xfrm>
              <a:off x="6339097" y="3296031"/>
              <a:ext cx="3744416" cy="51150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78" name="矩形 77"/>
            <p:cNvSpPr/>
            <p:nvPr>
              <p:custDataLst>
                <p:tags r:id="rId16"/>
              </p:custDataLst>
            </p:nvPr>
          </p:nvSpPr>
          <p:spPr>
            <a:xfrm>
              <a:off x="6723349" y="3336319"/>
              <a:ext cx="2736305" cy="429260"/>
            </a:xfrm>
            <a:prstGeom prst="rect">
              <a:avLst/>
            </a:prstGeom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zh-CN" altLang="en-US" sz="2000" b="1" kern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审批办理</a:t>
              </a:r>
              <a:endParaRPr lang="zh-CN" altLang="zh-CN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79" name="圆角矩形 78"/>
          <p:cNvSpPr/>
          <p:nvPr>
            <p:custDataLst>
              <p:tags r:id="rId7"/>
            </p:custDataLst>
          </p:nvPr>
        </p:nvSpPr>
        <p:spPr>
          <a:xfrm>
            <a:off x="5794169" y="1557083"/>
            <a:ext cx="512927" cy="511504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2" tIns="60946" rIns="121892" bIns="60946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1</a:t>
            </a:r>
          </a:p>
        </p:txBody>
      </p:sp>
      <p:grpSp>
        <p:nvGrpSpPr>
          <p:cNvPr id="80" name="组合 79"/>
          <p:cNvGrpSpPr/>
          <p:nvPr>
            <p:custDataLst>
              <p:tags r:id="rId8"/>
            </p:custDataLst>
          </p:nvPr>
        </p:nvGrpSpPr>
        <p:grpSpPr>
          <a:xfrm>
            <a:off x="6675684" y="1557080"/>
            <a:ext cx="3741980" cy="511503"/>
            <a:chOff x="6339097" y="4180903"/>
            <a:chExt cx="3744416" cy="511504"/>
          </a:xfrm>
        </p:grpSpPr>
        <p:sp>
          <p:nvSpPr>
            <p:cNvPr id="81" name="圆角矩形 80"/>
            <p:cNvSpPr/>
            <p:nvPr>
              <p:custDataLst>
                <p:tags r:id="rId13"/>
              </p:custDataLst>
            </p:nvPr>
          </p:nvSpPr>
          <p:spPr>
            <a:xfrm>
              <a:off x="6339097" y="4180903"/>
              <a:ext cx="3744416" cy="51150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82" name="矩形 81"/>
            <p:cNvSpPr/>
            <p:nvPr>
              <p:custDataLst>
                <p:tags r:id="rId14"/>
              </p:custDataLst>
            </p:nvPr>
          </p:nvSpPr>
          <p:spPr>
            <a:xfrm>
              <a:off x="6723349" y="4221882"/>
              <a:ext cx="2736305" cy="429261"/>
            </a:xfrm>
            <a:prstGeom prst="rect">
              <a:avLst/>
            </a:prstGeom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zh-CN" altLang="en-US" sz="2000" b="1" kern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培训内容</a:t>
              </a:r>
              <a:endParaRPr lang="zh-CN" altLang="zh-CN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83" name="圆角矩形 82"/>
          <p:cNvSpPr/>
          <p:nvPr>
            <p:custDataLst>
              <p:tags r:id="rId9"/>
            </p:custDataLst>
          </p:nvPr>
        </p:nvSpPr>
        <p:spPr>
          <a:xfrm>
            <a:off x="5791758" y="5057483"/>
            <a:ext cx="512927" cy="511504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2" tIns="60946" rIns="121892" bIns="60946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5</a:t>
            </a:r>
            <a:endParaRPr lang="zh-CN" altLang="en-US" sz="3600" dirty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pSp>
        <p:nvGrpSpPr>
          <p:cNvPr id="84" name="组合 83"/>
          <p:cNvGrpSpPr/>
          <p:nvPr>
            <p:custDataLst>
              <p:tags r:id="rId10"/>
            </p:custDataLst>
          </p:nvPr>
        </p:nvGrpSpPr>
        <p:grpSpPr>
          <a:xfrm>
            <a:off x="6673144" y="5057483"/>
            <a:ext cx="3741980" cy="511504"/>
            <a:chOff x="6339097" y="5057483"/>
            <a:chExt cx="3744416" cy="511504"/>
          </a:xfrm>
        </p:grpSpPr>
        <p:sp>
          <p:nvSpPr>
            <p:cNvPr id="85" name="圆角矩形 84"/>
            <p:cNvSpPr/>
            <p:nvPr>
              <p:custDataLst>
                <p:tags r:id="rId11"/>
              </p:custDataLst>
            </p:nvPr>
          </p:nvSpPr>
          <p:spPr>
            <a:xfrm>
              <a:off x="6339097" y="5057483"/>
              <a:ext cx="3744416" cy="51150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86" name="矩形 85"/>
            <p:cNvSpPr/>
            <p:nvPr>
              <p:custDataLst>
                <p:tags r:id="rId12"/>
              </p:custDataLst>
            </p:nvPr>
          </p:nvSpPr>
          <p:spPr>
            <a:xfrm>
              <a:off x="6723478" y="5085978"/>
              <a:ext cx="2736174" cy="429260"/>
            </a:xfrm>
            <a:prstGeom prst="rect">
              <a:avLst/>
            </a:prstGeom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zh-CN" altLang="en-US" sz="2000" b="1" kern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系统操作</a:t>
              </a:r>
              <a:endParaRPr lang="zh-CN" altLang="zh-CN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87" name="TextBox 86"/>
          <p:cNvSpPr txBox="1"/>
          <p:nvPr/>
        </p:nvSpPr>
        <p:spPr>
          <a:xfrm>
            <a:off x="338535" y="2219568"/>
            <a:ext cx="2806485" cy="1354243"/>
          </a:xfrm>
          <a:prstGeom prst="rect">
            <a:avLst/>
          </a:prstGeom>
          <a:noFill/>
        </p:spPr>
        <p:txBody>
          <a:bodyPr wrap="square" lIns="121880" tIns="60938" rIns="121880" bIns="60938">
            <a:spAutoFit/>
          </a:bodyPr>
          <a:lstStyle/>
          <a:p>
            <a:pPr algn="r">
              <a:defRPr/>
            </a:pPr>
            <a:r>
              <a:rPr lang="zh-CN" altLang="en-US" sz="4800" b="1" spc="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 </a:t>
            </a:r>
            <a:endParaRPr lang="en-US" altLang="zh-CN" sz="4800" b="1" spc="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>
              <a:defRPr/>
            </a:pPr>
            <a:r>
              <a:rPr lang="en-US" altLang="zh-CN" sz="3200" b="1" spc="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zh-CN" altLang="en-US" sz="3200" b="1" spc="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8" name="下箭头 87"/>
          <p:cNvSpPr/>
          <p:nvPr/>
        </p:nvSpPr>
        <p:spPr>
          <a:xfrm rot="16200000">
            <a:off x="4710570" y="4097995"/>
            <a:ext cx="576064" cy="679386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8" tIns="45695" rIns="91388" bIns="45695"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737 0.04121 L -6.25E-7 -3.33333E-6 " pathEditMode="relative" rAng="0" ptsTypes="AA">
                                      <p:cBhvr>
                                        <p:cTn id="21" dur="7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6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3737 0.0412 L -6.25E-7 2.96296E-6 " pathEditMode="relative" rAng="0" ptsTypes="AA">
                                      <p:cBhvr>
                                        <p:cTn id="29" dur="7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6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3737 0.0412 L -6.25E-7 -7.40741E-7 " pathEditMode="relative" rAng="0" ptsTypes="AA">
                                      <p:cBhvr>
                                        <p:cTn id="37" dur="7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6" presetClass="path" presetSubtype="0" accel="50000" decel="5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3737 0.04121 L -6.25E-7 -4.44444E-6 " pathEditMode="relative" rAng="0" ptsTypes="AA">
                                      <p:cBhvr>
                                        <p:cTn id="45" dur="7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6" presetClass="path" presetSubtype="0" accel="50000" decel="5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3737 0.04121 L -6.25E-7 -4.44444E-6 " pathEditMode="relative" rAng="0" ptsTypes="AA">
                                      <p:cBhvr>
                                        <p:cTn id="53" dur="7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75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250"/>
                            </p:stCondLst>
                            <p:childTnLst>
                              <p:par>
                                <p:cTn id="63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67" grpId="0" bldLvl="0" animBg="1"/>
      <p:bldP spid="67" grpId="1" bldLvl="0" animBg="1"/>
      <p:bldP spid="67" grpId="2" bldLvl="0" animBg="1"/>
      <p:bldP spid="71" grpId="0" bldLvl="0" animBg="1"/>
      <p:bldP spid="71" grpId="1" bldLvl="0" animBg="1"/>
      <p:bldP spid="75" grpId="0" bldLvl="0" animBg="1"/>
      <p:bldP spid="75" grpId="1" bldLvl="0" animBg="1"/>
      <p:bldP spid="79" grpId="0" bldLvl="0" animBg="1"/>
      <p:bldP spid="79" grpId="1" bldLvl="0" animBg="1"/>
      <p:bldP spid="83" grpId="0" bldLvl="0" animBg="1"/>
      <p:bldP spid="83" grpId="1" bldLvl="0" animBg="1"/>
      <p:bldP spid="87" grpId="0"/>
      <p:bldP spid="88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1890828" y="1821772"/>
            <a:ext cx="3703963" cy="43443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E8E8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endParaRPr lang="zh-CN" altLang="en-US"/>
          </a:p>
        </p:txBody>
      </p:sp>
      <p:sp>
        <p:nvSpPr>
          <p:cNvPr id="5" name="AutoShape 1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890828" y="1426623"/>
            <a:ext cx="3703963" cy="790298"/>
          </a:xfrm>
          <a:prstGeom prst="homePlate">
            <a:avLst>
              <a:gd name="adj" fmla="val 63872"/>
            </a:avLst>
          </a:prstGeom>
          <a:solidFill>
            <a:schemeClr val="accent1"/>
          </a:solidFill>
          <a:ln w="9525">
            <a:noFill/>
            <a:miter lim="800000"/>
          </a:ln>
        </p:spPr>
        <p:txBody>
          <a:bodyPr wrap="none" lIns="91472" tIns="45736" rIns="91472" bIns="45736" anchor="ctr"/>
          <a:lstStyle/>
          <a:p>
            <a:pPr algn="ctr"/>
            <a:r>
              <a:rPr lang="zh-CN" altLang="en-US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监管钉钉群</a:t>
            </a: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6286176" y="1821772"/>
            <a:ext cx="3703963" cy="43443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E8E8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endParaRPr lang="zh-CN" altLang="en-US"/>
          </a:p>
        </p:txBody>
      </p:sp>
      <p:sp>
        <p:nvSpPr>
          <p:cNvPr id="8" name="AutoShape 12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 flipH="1">
            <a:off x="6286176" y="1426623"/>
            <a:ext cx="3703963" cy="790298"/>
          </a:xfrm>
          <a:prstGeom prst="homePlate">
            <a:avLst>
              <a:gd name="adj" fmla="val 63872"/>
            </a:avLst>
          </a:prstGeom>
          <a:solidFill>
            <a:schemeClr val="bg1">
              <a:lumMod val="65000"/>
            </a:schemeClr>
          </a:solidFill>
          <a:ln w="9525">
            <a:noFill/>
            <a:miter lim="800000"/>
          </a:ln>
        </p:spPr>
        <p:txBody>
          <a:bodyPr wrap="none" lIns="91472" tIns="45736" rIns="91472" bIns="45736" anchor="ctr"/>
          <a:lstStyle/>
          <a:p>
            <a:pPr algn="ctr"/>
            <a:r>
              <a:rPr lang="zh-CN" altLang="en-US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企业钉钉群</a:t>
            </a:r>
            <a:endParaRPr lang="zh-CN" altLang="en-US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2"/>
          <p:cNvSpPr txBox="1"/>
          <p:nvPr/>
        </p:nvSpPr>
        <p:spPr>
          <a:xfrm>
            <a:off x="1730103" y="170270"/>
            <a:ext cx="328895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技术支持</a:t>
            </a:r>
            <a:endParaRPr lang="zh-CN" altLang="en-US" sz="28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 descr="logo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0175" y="261620"/>
            <a:ext cx="1905000" cy="457200"/>
          </a:xfrm>
          <a:prstGeom prst="rect">
            <a:avLst/>
          </a:prstGeom>
        </p:spPr>
      </p:pic>
      <p:pic>
        <p:nvPicPr>
          <p:cNvPr id="3" name="图片 2" descr="监管部门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099175" y="2251075"/>
            <a:ext cx="4114800" cy="3914775"/>
          </a:xfrm>
          <a:prstGeom prst="rect">
            <a:avLst/>
          </a:prstGeom>
        </p:spPr>
      </p:pic>
      <p:pic>
        <p:nvPicPr>
          <p:cNvPr id="10" name="图片 9" descr="企业群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6099175" y="2251075"/>
            <a:ext cx="4114800" cy="3914775"/>
          </a:xfrm>
          <a:prstGeom prst="rect">
            <a:avLst/>
          </a:prstGeom>
        </p:spPr>
      </p:pic>
      <p:pic>
        <p:nvPicPr>
          <p:cNvPr id="12" name="图片 11" descr="监管部门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891030" y="2277745"/>
            <a:ext cx="4114800" cy="3914775"/>
          </a:xfrm>
          <a:prstGeom prst="rect">
            <a:avLst/>
          </a:prstGeom>
        </p:spPr>
      </p:pic>
      <p:sp>
        <p:nvSpPr>
          <p:cNvPr id="65" name="矩形 64"/>
          <p:cNvSpPr/>
          <p:nvPr/>
        </p:nvSpPr>
        <p:spPr>
          <a:xfrm>
            <a:off x="4155594" y="827594"/>
            <a:ext cx="3842401" cy="4636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技术支持钉钉群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49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49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49"/>
                            </p:stCondLst>
                            <p:childTnLst>
                              <p:par>
                                <p:cTn id="2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149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649"/>
                            </p:stCondLst>
                            <p:childTnLst>
                              <p:par>
                                <p:cTn id="3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11" grpId="0"/>
      <p:bldP spid="65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>
            <p:custDataLst>
              <p:tags r:id="rId1"/>
            </p:custDataLst>
          </p:nvPr>
        </p:nvGrpSpPr>
        <p:grpSpPr>
          <a:xfrm>
            <a:off x="4620825" y="2044793"/>
            <a:ext cx="2482703" cy="2955923"/>
            <a:chOff x="1827008" y="2120901"/>
            <a:chExt cx="2298700" cy="2736849"/>
          </a:xfrm>
        </p:grpSpPr>
        <p:sp>
          <p:nvSpPr>
            <p:cNvPr id="10" name="矩形 9"/>
            <p:cNvSpPr/>
            <p:nvPr>
              <p:custDataLst>
                <p:tags r:id="rId14"/>
              </p:custDataLst>
            </p:nvPr>
          </p:nvSpPr>
          <p:spPr>
            <a:xfrm>
              <a:off x="1827008" y="2120901"/>
              <a:ext cx="2298700" cy="444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15"/>
              </p:custDataLst>
            </p:nvPr>
          </p:nvSpPr>
          <p:spPr>
            <a:xfrm>
              <a:off x="1827008" y="2565400"/>
              <a:ext cx="2298700" cy="22923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2" name="组合 11"/>
          <p:cNvGrpSpPr/>
          <p:nvPr>
            <p:custDataLst>
              <p:tags r:id="rId2"/>
            </p:custDataLst>
          </p:nvPr>
        </p:nvGrpSpPr>
        <p:grpSpPr>
          <a:xfrm>
            <a:off x="8385191" y="2072472"/>
            <a:ext cx="2482703" cy="2955923"/>
            <a:chOff x="1827008" y="2120901"/>
            <a:chExt cx="2298700" cy="2736849"/>
          </a:xfrm>
        </p:grpSpPr>
        <p:sp>
          <p:nvSpPr>
            <p:cNvPr id="13" name="矩形 12"/>
            <p:cNvSpPr/>
            <p:nvPr>
              <p:custDataLst>
                <p:tags r:id="rId12"/>
              </p:custDataLst>
            </p:nvPr>
          </p:nvSpPr>
          <p:spPr>
            <a:xfrm>
              <a:off x="1827008" y="2120901"/>
              <a:ext cx="2298700" cy="444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sp>
          <p:nvSpPr>
            <p:cNvPr id="14" name="矩形 13"/>
            <p:cNvSpPr/>
            <p:nvPr>
              <p:custDataLst>
                <p:tags r:id="rId13"/>
              </p:custDataLst>
            </p:nvPr>
          </p:nvSpPr>
          <p:spPr>
            <a:xfrm>
              <a:off x="1827008" y="2565400"/>
              <a:ext cx="2298700" cy="22923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</p:grpSp>
      <p:grpSp>
        <p:nvGrpSpPr>
          <p:cNvPr id="18" name="组合 17"/>
          <p:cNvGrpSpPr/>
          <p:nvPr>
            <p:custDataLst>
              <p:tags r:id="rId3"/>
            </p:custDataLst>
          </p:nvPr>
        </p:nvGrpSpPr>
        <p:grpSpPr>
          <a:xfrm>
            <a:off x="621302" y="1989634"/>
            <a:ext cx="2482703" cy="2955923"/>
            <a:chOff x="1827008" y="2120901"/>
            <a:chExt cx="2298700" cy="2736849"/>
          </a:xfrm>
        </p:grpSpPr>
        <p:sp>
          <p:nvSpPr>
            <p:cNvPr id="19" name="矩形 18"/>
            <p:cNvSpPr/>
            <p:nvPr>
              <p:custDataLst>
                <p:tags r:id="rId10"/>
              </p:custDataLst>
            </p:nvPr>
          </p:nvSpPr>
          <p:spPr>
            <a:xfrm>
              <a:off x="1827008" y="2120901"/>
              <a:ext cx="2298700" cy="444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0" name="矩形 19"/>
            <p:cNvSpPr/>
            <p:nvPr>
              <p:custDataLst>
                <p:tags r:id="rId11"/>
              </p:custDataLst>
            </p:nvPr>
          </p:nvSpPr>
          <p:spPr>
            <a:xfrm>
              <a:off x="1827008" y="2565400"/>
              <a:ext cx="2298700" cy="22923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21" name="文本框 29"/>
          <p:cNvSpPr txBox="1"/>
          <p:nvPr>
            <p:custDataLst>
              <p:tags r:id="rId4"/>
            </p:custDataLst>
          </p:nvPr>
        </p:nvSpPr>
        <p:spPr>
          <a:xfrm>
            <a:off x="1028082" y="2017313"/>
            <a:ext cx="166914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操作系统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30"/>
          <p:cNvSpPr txBox="1"/>
          <p:nvPr>
            <p:custDataLst>
              <p:tags r:id="rId5"/>
            </p:custDataLst>
          </p:nvPr>
        </p:nvSpPr>
        <p:spPr>
          <a:xfrm>
            <a:off x="8791971" y="2100151"/>
            <a:ext cx="166914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浏览器</a:t>
            </a:r>
          </a:p>
        </p:txBody>
      </p:sp>
      <p:sp>
        <p:nvSpPr>
          <p:cNvPr id="23" name="文本框 31"/>
          <p:cNvSpPr txBox="1"/>
          <p:nvPr>
            <p:custDataLst>
              <p:tags r:id="rId6"/>
            </p:custDataLst>
          </p:nvPr>
        </p:nvSpPr>
        <p:spPr>
          <a:xfrm>
            <a:off x="5027605" y="2072472"/>
            <a:ext cx="166914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网络环境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框 33"/>
          <p:cNvSpPr txBox="1"/>
          <p:nvPr>
            <p:custDataLst>
              <p:tags r:id="rId7"/>
            </p:custDataLst>
          </p:nvPr>
        </p:nvSpPr>
        <p:spPr>
          <a:xfrm>
            <a:off x="1028081" y="2888002"/>
            <a:ext cx="1669143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本应用系统完全适用国产操作系统和非国产操作系统，监管部门尽量使用国产操作系统。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34"/>
          <p:cNvSpPr txBox="1"/>
          <p:nvPr>
            <p:custDataLst>
              <p:tags r:id="rId8"/>
            </p:custDataLst>
          </p:nvPr>
        </p:nvSpPr>
        <p:spPr>
          <a:xfrm>
            <a:off x="5034147" y="2943161"/>
            <a:ext cx="1669143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考虑到后续会和云南省药品智慧监管平台进行对接，建议网络环境为电子政务外网和互联网混合网络。</a:t>
            </a:r>
          </a:p>
        </p:txBody>
      </p:sp>
      <p:sp>
        <p:nvSpPr>
          <p:cNvPr id="27" name="文本框 35"/>
          <p:cNvSpPr txBox="1"/>
          <p:nvPr>
            <p:custDataLst>
              <p:tags r:id="rId9"/>
            </p:custDataLst>
          </p:nvPr>
        </p:nvSpPr>
        <p:spPr>
          <a:xfrm>
            <a:off x="8805056" y="2970840"/>
            <a:ext cx="1669143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国产操作系统下建议使用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firefox</a:t>
            </a: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浏览器，非国产操作系统下建设使用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chrome</a:t>
            </a: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firefox</a:t>
            </a: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浏览器。</a:t>
            </a:r>
          </a:p>
        </p:txBody>
      </p:sp>
      <p:sp>
        <p:nvSpPr>
          <p:cNvPr id="29" name="文本框 2"/>
          <p:cNvSpPr txBox="1"/>
          <p:nvPr/>
        </p:nvSpPr>
        <p:spPr>
          <a:xfrm>
            <a:off x="1730103" y="170270"/>
            <a:ext cx="328895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技术支持</a:t>
            </a:r>
          </a:p>
        </p:txBody>
      </p:sp>
      <p:pic>
        <p:nvPicPr>
          <p:cNvPr id="2" name="图片 1" descr="logo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30175" y="261620"/>
            <a:ext cx="1905000" cy="457200"/>
          </a:xfrm>
          <a:prstGeom prst="rect">
            <a:avLst/>
          </a:prstGeom>
        </p:spPr>
      </p:pic>
      <p:sp>
        <p:nvSpPr>
          <p:cNvPr id="65" name="矩形 64"/>
          <p:cNvSpPr/>
          <p:nvPr/>
        </p:nvSpPr>
        <p:spPr>
          <a:xfrm>
            <a:off x="4155594" y="827594"/>
            <a:ext cx="3842401" cy="4636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系统使用注意点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49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49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49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149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649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149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649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149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649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149"/>
                            </p:stCondLst>
                            <p:childTnLst>
                              <p:par>
                                <p:cTn id="4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5" grpId="0"/>
      <p:bldP spid="26" grpId="0"/>
      <p:bldP spid="27" grpId="0"/>
      <p:bldP spid="29" grpId="0"/>
      <p:bldP spid="65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8"/>
          <p:cNvGrpSpPr/>
          <p:nvPr>
            <p:custDataLst>
              <p:tags r:id="rId1"/>
            </p:custDataLst>
          </p:nvPr>
        </p:nvGrpSpPr>
        <p:grpSpPr>
          <a:xfrm>
            <a:off x="8170877" y="2072472"/>
            <a:ext cx="2482703" cy="2955923"/>
            <a:chOff x="1827008" y="2120901"/>
            <a:chExt cx="2298700" cy="2736849"/>
          </a:xfrm>
        </p:grpSpPr>
        <p:sp>
          <p:nvSpPr>
            <p:cNvPr id="10" name="矩形 9"/>
            <p:cNvSpPr/>
            <p:nvPr>
              <p:custDataLst>
                <p:tags r:id="rId14"/>
              </p:custDataLst>
            </p:nvPr>
          </p:nvSpPr>
          <p:spPr>
            <a:xfrm>
              <a:off x="1827008" y="2120901"/>
              <a:ext cx="2298700" cy="444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15"/>
              </p:custDataLst>
            </p:nvPr>
          </p:nvSpPr>
          <p:spPr>
            <a:xfrm>
              <a:off x="1827008" y="2565400"/>
              <a:ext cx="2298700" cy="22923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5" name="组合 17"/>
          <p:cNvGrpSpPr/>
          <p:nvPr>
            <p:custDataLst>
              <p:tags r:id="rId2"/>
            </p:custDataLst>
          </p:nvPr>
        </p:nvGrpSpPr>
        <p:grpSpPr>
          <a:xfrm>
            <a:off x="1169953" y="2001034"/>
            <a:ext cx="2482703" cy="2955923"/>
            <a:chOff x="1827008" y="2120901"/>
            <a:chExt cx="2298700" cy="2736849"/>
          </a:xfrm>
        </p:grpSpPr>
        <p:sp>
          <p:nvSpPr>
            <p:cNvPr id="19" name="矩形 18"/>
            <p:cNvSpPr/>
            <p:nvPr>
              <p:custDataLst>
                <p:tags r:id="rId12"/>
              </p:custDataLst>
            </p:nvPr>
          </p:nvSpPr>
          <p:spPr>
            <a:xfrm>
              <a:off x="1827008" y="2120901"/>
              <a:ext cx="2298700" cy="444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0" name="矩形 19"/>
            <p:cNvSpPr/>
            <p:nvPr>
              <p:custDataLst>
                <p:tags r:id="rId13"/>
              </p:custDataLst>
            </p:nvPr>
          </p:nvSpPr>
          <p:spPr>
            <a:xfrm>
              <a:off x="1827008" y="2565400"/>
              <a:ext cx="2298700" cy="22923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21" name="文本框 29"/>
          <p:cNvSpPr txBox="1"/>
          <p:nvPr>
            <p:custDataLst>
              <p:tags r:id="rId3"/>
            </p:custDataLst>
          </p:nvPr>
        </p:nvSpPr>
        <p:spPr>
          <a:xfrm>
            <a:off x="1599586" y="2017313"/>
            <a:ext cx="166914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试运行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31"/>
          <p:cNvSpPr txBox="1"/>
          <p:nvPr>
            <p:custDataLst>
              <p:tags r:id="rId4"/>
            </p:custDataLst>
          </p:nvPr>
        </p:nvSpPr>
        <p:spPr>
          <a:xfrm>
            <a:off x="8577657" y="2100151"/>
            <a:ext cx="166914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历史数据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框 33"/>
          <p:cNvSpPr txBox="1"/>
          <p:nvPr>
            <p:custDataLst>
              <p:tags r:id="rId5"/>
            </p:custDataLst>
          </p:nvPr>
        </p:nvSpPr>
        <p:spPr>
          <a:xfrm>
            <a:off x="1527143" y="2786852"/>
            <a:ext cx="166914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应用系统试运行时长为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个月，试运行期间新老系统会同步运行，但新申报都会在新系统内，老系统不在承办新的行政许可申请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34"/>
          <p:cNvSpPr txBox="1"/>
          <p:nvPr>
            <p:custDataLst>
              <p:tags r:id="rId6"/>
            </p:custDataLst>
          </p:nvPr>
        </p:nvSpPr>
        <p:spPr>
          <a:xfrm>
            <a:off x="8584199" y="2970840"/>
            <a:ext cx="166914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现阶段新系统仅导入了历史数据中的证照信息，所以老系统会持续运行一段时间，用于查询历史数据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文本框 2"/>
          <p:cNvSpPr txBox="1"/>
          <p:nvPr/>
        </p:nvSpPr>
        <p:spPr>
          <a:xfrm>
            <a:off x="1730103" y="170270"/>
            <a:ext cx="328895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技术支持</a:t>
            </a:r>
          </a:p>
        </p:txBody>
      </p:sp>
      <p:pic>
        <p:nvPicPr>
          <p:cNvPr id="2" name="图片 1" descr="logo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30175" y="261620"/>
            <a:ext cx="1905000" cy="457200"/>
          </a:xfrm>
          <a:prstGeom prst="rect">
            <a:avLst/>
          </a:prstGeom>
        </p:spPr>
      </p:pic>
      <p:sp>
        <p:nvSpPr>
          <p:cNvPr id="65" name="矩形 64"/>
          <p:cNvSpPr/>
          <p:nvPr/>
        </p:nvSpPr>
        <p:spPr>
          <a:xfrm>
            <a:off x="4155594" y="827594"/>
            <a:ext cx="3842401" cy="4636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系统使用注意点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5" name="组合 8"/>
          <p:cNvGrpSpPr/>
          <p:nvPr>
            <p:custDataLst>
              <p:tags r:id="rId7"/>
            </p:custDataLst>
          </p:nvPr>
        </p:nvGrpSpPr>
        <p:grpSpPr>
          <a:xfrm>
            <a:off x="4813291" y="2072472"/>
            <a:ext cx="2482703" cy="2955923"/>
            <a:chOff x="1827008" y="2120901"/>
            <a:chExt cx="2298700" cy="2736849"/>
          </a:xfrm>
        </p:grpSpPr>
        <p:sp>
          <p:nvSpPr>
            <p:cNvPr id="16" name="矩形 15"/>
            <p:cNvSpPr/>
            <p:nvPr>
              <p:custDataLst>
                <p:tags r:id="rId10"/>
              </p:custDataLst>
            </p:nvPr>
          </p:nvSpPr>
          <p:spPr>
            <a:xfrm>
              <a:off x="1827008" y="2120901"/>
              <a:ext cx="2298700" cy="444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矩形 16"/>
            <p:cNvSpPr/>
            <p:nvPr>
              <p:custDataLst>
                <p:tags r:id="rId11"/>
              </p:custDataLst>
            </p:nvPr>
          </p:nvSpPr>
          <p:spPr>
            <a:xfrm>
              <a:off x="1827008" y="2565400"/>
              <a:ext cx="2298700" cy="22923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8" name="文本框 31"/>
          <p:cNvSpPr txBox="1"/>
          <p:nvPr>
            <p:custDataLst>
              <p:tags r:id="rId8"/>
            </p:custDataLst>
          </p:nvPr>
        </p:nvSpPr>
        <p:spPr>
          <a:xfrm>
            <a:off x="5220071" y="2100151"/>
            <a:ext cx="166914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办理内容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34"/>
          <p:cNvSpPr txBox="1"/>
          <p:nvPr>
            <p:custDataLst>
              <p:tags r:id="rId9"/>
            </p:custDataLst>
          </p:nvPr>
        </p:nvSpPr>
        <p:spPr>
          <a:xfrm>
            <a:off x="5226613" y="2970840"/>
            <a:ext cx="16691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新系统可以办理药监行业的所有行政许可申请，不在仅限于高效办成一件事的申请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49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49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49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149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649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149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649"/>
                            </p:stCondLst>
                            <p:childTnLst>
                              <p:par>
                                <p:cTn id="3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149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649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149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5" grpId="0"/>
      <p:bldP spid="26" grpId="0"/>
      <p:bldP spid="29" grpId="0"/>
      <p:bldP spid="65" grpId="0" bldLvl="0" animBg="1"/>
      <p:bldP spid="18" grpId="0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3722911" cy="68595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圆角矩形 66"/>
          <p:cNvSpPr/>
          <p:nvPr>
            <p:custDataLst>
              <p:tags r:id="rId1"/>
            </p:custDataLst>
          </p:nvPr>
        </p:nvSpPr>
        <p:spPr>
          <a:xfrm>
            <a:off x="5791629" y="4993836"/>
            <a:ext cx="512927" cy="511504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2" tIns="60946" rIns="121892" bIns="60946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5</a:t>
            </a:r>
          </a:p>
        </p:txBody>
      </p:sp>
      <p:grpSp>
        <p:nvGrpSpPr>
          <p:cNvPr id="68" name="组合 67"/>
          <p:cNvGrpSpPr/>
          <p:nvPr>
            <p:custDataLst>
              <p:tags r:id="rId2"/>
            </p:custDataLst>
          </p:nvPr>
        </p:nvGrpSpPr>
        <p:grpSpPr>
          <a:xfrm>
            <a:off x="6673144" y="4993835"/>
            <a:ext cx="3741980" cy="511504"/>
            <a:chOff x="6339097" y="1573726"/>
            <a:chExt cx="3744416" cy="511504"/>
          </a:xfrm>
        </p:grpSpPr>
        <p:sp>
          <p:nvSpPr>
            <p:cNvPr id="69" name="圆角矩形 68"/>
            <p:cNvSpPr/>
            <p:nvPr>
              <p:custDataLst>
                <p:tags r:id="rId19"/>
              </p:custDataLst>
            </p:nvPr>
          </p:nvSpPr>
          <p:spPr>
            <a:xfrm>
              <a:off x="6339097" y="1573726"/>
              <a:ext cx="3744416" cy="51150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70" name="矩形 69"/>
            <p:cNvSpPr/>
            <p:nvPr>
              <p:custDataLst>
                <p:tags r:id="rId20"/>
              </p:custDataLst>
            </p:nvPr>
          </p:nvSpPr>
          <p:spPr>
            <a:xfrm>
              <a:off x="6723350" y="1614014"/>
              <a:ext cx="2653075" cy="429260"/>
            </a:xfrm>
            <a:prstGeom prst="rect">
              <a:avLst/>
            </a:prstGeom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zh-CN" altLang="zh-CN" sz="2000" b="1" kern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系统操作</a:t>
              </a:r>
            </a:p>
          </p:txBody>
        </p:sp>
      </p:grpSp>
      <p:sp>
        <p:nvSpPr>
          <p:cNvPr id="71" name="圆角矩形 70"/>
          <p:cNvSpPr/>
          <p:nvPr>
            <p:custDataLst>
              <p:tags r:id="rId3"/>
            </p:custDataLst>
          </p:nvPr>
        </p:nvSpPr>
        <p:spPr>
          <a:xfrm>
            <a:off x="5791629" y="2410178"/>
            <a:ext cx="512927" cy="511504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2" tIns="60946" rIns="121892" bIns="60946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2</a:t>
            </a:r>
            <a:endParaRPr lang="zh-CN" altLang="en-US" sz="3600" dirty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pSp>
        <p:nvGrpSpPr>
          <p:cNvPr id="72" name="组合 71"/>
          <p:cNvGrpSpPr/>
          <p:nvPr>
            <p:custDataLst>
              <p:tags r:id="rId4"/>
            </p:custDataLst>
          </p:nvPr>
        </p:nvGrpSpPr>
        <p:grpSpPr>
          <a:xfrm>
            <a:off x="6649262" y="2410178"/>
            <a:ext cx="3741980" cy="511504"/>
            <a:chOff x="6315199" y="2410178"/>
            <a:chExt cx="3744416" cy="511504"/>
          </a:xfrm>
        </p:grpSpPr>
        <p:sp>
          <p:nvSpPr>
            <p:cNvPr id="73" name="圆角矩形 72"/>
            <p:cNvSpPr/>
            <p:nvPr>
              <p:custDataLst>
                <p:tags r:id="rId17"/>
              </p:custDataLst>
            </p:nvPr>
          </p:nvSpPr>
          <p:spPr>
            <a:xfrm>
              <a:off x="6315199" y="2410178"/>
              <a:ext cx="3744416" cy="51150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74" name="矩形 73"/>
            <p:cNvSpPr/>
            <p:nvPr>
              <p:custDataLst>
                <p:tags r:id="rId18"/>
              </p:custDataLst>
            </p:nvPr>
          </p:nvSpPr>
          <p:spPr>
            <a:xfrm>
              <a:off x="6747248" y="2450466"/>
              <a:ext cx="2653075" cy="429260"/>
            </a:xfrm>
            <a:prstGeom prst="rect">
              <a:avLst/>
            </a:prstGeom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zh-CN" altLang="zh-CN" sz="2000" b="1" kern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用户管理</a:t>
              </a:r>
            </a:p>
          </p:txBody>
        </p:sp>
      </p:grpSp>
      <p:sp>
        <p:nvSpPr>
          <p:cNvPr id="75" name="圆角矩形 74"/>
          <p:cNvSpPr/>
          <p:nvPr>
            <p:custDataLst>
              <p:tags r:id="rId5"/>
            </p:custDataLst>
          </p:nvPr>
        </p:nvSpPr>
        <p:spPr>
          <a:xfrm>
            <a:off x="5791629" y="3296032"/>
            <a:ext cx="512927" cy="511504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2" tIns="60946" rIns="121892" bIns="60946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3</a:t>
            </a:r>
            <a:endParaRPr lang="zh-CN" altLang="en-US" sz="3600" dirty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pSp>
        <p:nvGrpSpPr>
          <p:cNvPr id="76" name="组合 75"/>
          <p:cNvGrpSpPr/>
          <p:nvPr>
            <p:custDataLst>
              <p:tags r:id="rId6"/>
            </p:custDataLst>
          </p:nvPr>
        </p:nvGrpSpPr>
        <p:grpSpPr>
          <a:xfrm>
            <a:off x="6673144" y="3296030"/>
            <a:ext cx="3741980" cy="511504"/>
            <a:chOff x="6339097" y="3296031"/>
            <a:chExt cx="3744416" cy="511504"/>
          </a:xfrm>
        </p:grpSpPr>
        <p:sp>
          <p:nvSpPr>
            <p:cNvPr id="77" name="圆角矩形 76"/>
            <p:cNvSpPr/>
            <p:nvPr>
              <p:custDataLst>
                <p:tags r:id="rId15"/>
              </p:custDataLst>
            </p:nvPr>
          </p:nvSpPr>
          <p:spPr>
            <a:xfrm>
              <a:off x="6339097" y="3296031"/>
              <a:ext cx="3744416" cy="51150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78" name="矩形 77"/>
            <p:cNvSpPr/>
            <p:nvPr>
              <p:custDataLst>
                <p:tags r:id="rId16"/>
              </p:custDataLst>
            </p:nvPr>
          </p:nvSpPr>
          <p:spPr>
            <a:xfrm>
              <a:off x="6723349" y="3336319"/>
              <a:ext cx="2736305" cy="429260"/>
            </a:xfrm>
            <a:prstGeom prst="rect">
              <a:avLst/>
            </a:prstGeom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zh-CN" altLang="en-US" sz="2000" b="1" kern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审批办理</a:t>
              </a:r>
              <a:endParaRPr lang="zh-CN" altLang="zh-CN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79" name="圆角矩形 78"/>
          <p:cNvSpPr/>
          <p:nvPr>
            <p:custDataLst>
              <p:tags r:id="rId7"/>
            </p:custDataLst>
          </p:nvPr>
        </p:nvSpPr>
        <p:spPr>
          <a:xfrm>
            <a:off x="5791629" y="4180903"/>
            <a:ext cx="512927" cy="511504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2" tIns="60946" rIns="121892" bIns="60946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4</a:t>
            </a:r>
            <a:endParaRPr lang="zh-CN" altLang="en-US" sz="3600" dirty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pSp>
        <p:nvGrpSpPr>
          <p:cNvPr id="80" name="组合 79"/>
          <p:cNvGrpSpPr/>
          <p:nvPr>
            <p:custDataLst>
              <p:tags r:id="rId8"/>
            </p:custDataLst>
          </p:nvPr>
        </p:nvGrpSpPr>
        <p:grpSpPr>
          <a:xfrm>
            <a:off x="6673144" y="4180900"/>
            <a:ext cx="3741980" cy="511503"/>
            <a:chOff x="6339097" y="4180903"/>
            <a:chExt cx="3744416" cy="511504"/>
          </a:xfrm>
        </p:grpSpPr>
        <p:sp>
          <p:nvSpPr>
            <p:cNvPr id="81" name="圆角矩形 80"/>
            <p:cNvSpPr/>
            <p:nvPr>
              <p:custDataLst>
                <p:tags r:id="rId13"/>
              </p:custDataLst>
            </p:nvPr>
          </p:nvSpPr>
          <p:spPr>
            <a:xfrm>
              <a:off x="6339097" y="4180903"/>
              <a:ext cx="3744416" cy="51150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82" name="矩形 81"/>
            <p:cNvSpPr/>
            <p:nvPr>
              <p:custDataLst>
                <p:tags r:id="rId14"/>
              </p:custDataLst>
            </p:nvPr>
          </p:nvSpPr>
          <p:spPr>
            <a:xfrm>
              <a:off x="6723349" y="4221882"/>
              <a:ext cx="2736305" cy="429261"/>
            </a:xfrm>
            <a:prstGeom prst="rect">
              <a:avLst/>
            </a:prstGeom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zh-CN" altLang="en-US" sz="2000" b="1" kern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技术支持</a:t>
              </a:r>
              <a:endParaRPr lang="zh-CN" altLang="zh-CN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83" name="圆角矩形 82"/>
          <p:cNvSpPr/>
          <p:nvPr>
            <p:custDataLst>
              <p:tags r:id="rId9"/>
            </p:custDataLst>
          </p:nvPr>
        </p:nvSpPr>
        <p:spPr>
          <a:xfrm>
            <a:off x="5791758" y="1601178"/>
            <a:ext cx="512927" cy="511504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2" tIns="60946" rIns="121892" bIns="60946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1</a:t>
            </a:r>
          </a:p>
        </p:txBody>
      </p:sp>
      <p:grpSp>
        <p:nvGrpSpPr>
          <p:cNvPr id="84" name="组合 83"/>
          <p:cNvGrpSpPr/>
          <p:nvPr>
            <p:custDataLst>
              <p:tags r:id="rId10"/>
            </p:custDataLst>
          </p:nvPr>
        </p:nvGrpSpPr>
        <p:grpSpPr>
          <a:xfrm>
            <a:off x="6673144" y="1601178"/>
            <a:ext cx="3741980" cy="511504"/>
            <a:chOff x="6339097" y="5057483"/>
            <a:chExt cx="3744416" cy="511504"/>
          </a:xfrm>
        </p:grpSpPr>
        <p:sp>
          <p:nvSpPr>
            <p:cNvPr id="85" name="圆角矩形 84"/>
            <p:cNvSpPr/>
            <p:nvPr>
              <p:custDataLst>
                <p:tags r:id="rId11"/>
              </p:custDataLst>
            </p:nvPr>
          </p:nvSpPr>
          <p:spPr>
            <a:xfrm>
              <a:off x="6339097" y="5057483"/>
              <a:ext cx="3744416" cy="51150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86" name="矩形 85"/>
            <p:cNvSpPr/>
            <p:nvPr>
              <p:custDataLst>
                <p:tags r:id="rId12"/>
              </p:custDataLst>
            </p:nvPr>
          </p:nvSpPr>
          <p:spPr>
            <a:xfrm>
              <a:off x="6723478" y="5085978"/>
              <a:ext cx="2736174" cy="429260"/>
            </a:xfrm>
            <a:prstGeom prst="rect">
              <a:avLst/>
            </a:prstGeom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zh-CN" altLang="en-US" sz="2000" b="1" kern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培训内容</a:t>
              </a:r>
              <a:endParaRPr lang="zh-CN" altLang="zh-CN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87" name="TextBox 86"/>
          <p:cNvSpPr txBox="1"/>
          <p:nvPr/>
        </p:nvSpPr>
        <p:spPr>
          <a:xfrm>
            <a:off x="338535" y="2219568"/>
            <a:ext cx="2806485" cy="1354243"/>
          </a:xfrm>
          <a:prstGeom prst="rect">
            <a:avLst/>
          </a:prstGeom>
          <a:noFill/>
        </p:spPr>
        <p:txBody>
          <a:bodyPr wrap="square" lIns="121880" tIns="60938" rIns="121880" bIns="60938">
            <a:spAutoFit/>
          </a:bodyPr>
          <a:lstStyle/>
          <a:p>
            <a:pPr algn="r">
              <a:defRPr/>
            </a:pPr>
            <a:r>
              <a:rPr lang="zh-CN" altLang="en-US" sz="4800" b="1" spc="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 </a:t>
            </a:r>
            <a:endParaRPr lang="en-US" altLang="zh-CN" sz="4800" b="1" spc="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>
              <a:defRPr/>
            </a:pPr>
            <a:r>
              <a:rPr lang="en-US" altLang="zh-CN" sz="3200" b="1" spc="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zh-CN" altLang="en-US" sz="3200" b="1" spc="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8" name="下箭头 87"/>
          <p:cNvSpPr/>
          <p:nvPr/>
        </p:nvSpPr>
        <p:spPr>
          <a:xfrm rot="16200000">
            <a:off x="4711205" y="4941275"/>
            <a:ext cx="576064" cy="679386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8" tIns="45695" rIns="91388" bIns="45695"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737 0.04121 L -6.25E-7 -3.33333E-6 " pathEditMode="relative" rAng="0" ptsTypes="AA">
                                      <p:cBhvr>
                                        <p:cTn id="21" dur="7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6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3737 0.0412 L -6.25E-7 2.96296E-6 " pathEditMode="relative" rAng="0" ptsTypes="AA">
                                      <p:cBhvr>
                                        <p:cTn id="29" dur="7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6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3737 0.0412 L -6.25E-7 -7.40741E-7 " pathEditMode="relative" rAng="0" ptsTypes="AA">
                                      <p:cBhvr>
                                        <p:cTn id="37" dur="7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6" presetClass="path" presetSubtype="0" accel="50000" decel="5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3737 0.04121 L -6.25E-7 -4.44444E-6 " pathEditMode="relative" rAng="0" ptsTypes="AA">
                                      <p:cBhvr>
                                        <p:cTn id="45" dur="7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6" presetClass="path" presetSubtype="0" accel="50000" decel="5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3737 0.04121 L -6.25E-7 -4.44444E-6 " pathEditMode="relative" rAng="0" ptsTypes="AA">
                                      <p:cBhvr>
                                        <p:cTn id="53" dur="7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75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250"/>
                            </p:stCondLst>
                            <p:childTnLst>
                              <p:par>
                                <p:cTn id="63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67" grpId="0" bldLvl="0" animBg="1"/>
      <p:bldP spid="67" grpId="1" bldLvl="0" animBg="1"/>
      <p:bldP spid="67" grpId="2" bldLvl="0" animBg="1"/>
      <p:bldP spid="71" grpId="0" bldLvl="0" animBg="1"/>
      <p:bldP spid="71" grpId="1" bldLvl="0" animBg="1"/>
      <p:bldP spid="75" grpId="0" bldLvl="0" animBg="1"/>
      <p:bldP spid="75" grpId="1" bldLvl="0" animBg="1"/>
      <p:bldP spid="79" grpId="0" bldLvl="0" animBg="1"/>
      <p:bldP spid="79" grpId="1" bldLvl="0" animBg="1"/>
      <p:bldP spid="83" grpId="0" bldLvl="0" animBg="1"/>
      <p:bldP spid="83" grpId="1" bldLvl="0" animBg="1"/>
      <p:bldP spid="87" grpId="0"/>
      <p:bldP spid="88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/>
          <p:nvPr/>
        </p:nvSpPr>
        <p:spPr bwMode="auto">
          <a:xfrm>
            <a:off x="1103302" y="1113743"/>
            <a:ext cx="10019814" cy="5003801"/>
          </a:xfrm>
          <a:prstGeom prst="roundRect">
            <a:avLst>
              <a:gd name="adj" fmla="val 3926"/>
            </a:avLst>
          </a:prstGeom>
          <a:noFill/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8" tIns="45719" rIns="91438" bIns="45719" numCol="1" rtlCol="0" anchor="t" anchorCtr="0" compatLnSpc="1"/>
          <a:lstStyle/>
          <a:p>
            <a:pPr defTabSz="815975"/>
            <a:endParaRPr lang="zh-CN" altLang="en-US"/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562671" y="1773610"/>
            <a:ext cx="5956042" cy="1827607"/>
          </a:xfrm>
          <a:prstGeom prst="rect">
            <a:avLst/>
          </a:prstGeom>
          <a:noFill/>
          <a:ln w="9525" cap="flat" cmpd="sng">
            <a:noFill/>
            <a:bevel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72573" tIns="36286" rIns="72573" bIns="36286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just" eaLnBrk="0" hangingPunct="0">
              <a:lnSpc>
                <a:spcPct val="150000"/>
              </a:lnSpc>
            </a:pPr>
            <a:r>
              <a:rPr lang="zh-CN" altLang="en-US" sz="1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      为在云南省</a:t>
            </a:r>
            <a:r>
              <a:rPr lang="zh-CN" altLang="en-US" sz="19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范围内实现“一窗受理、一次提交、联动办结”，云南省药品监督管理局于</a:t>
            </a:r>
            <a:r>
              <a:rPr lang="en-US" altLang="zh-CN" sz="19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2024</a:t>
            </a:r>
            <a:r>
              <a:rPr lang="zh-CN" altLang="en-US" sz="19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年</a:t>
            </a:r>
            <a:r>
              <a:rPr lang="en-US" altLang="zh-CN" sz="19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9</a:t>
            </a:r>
            <a:r>
              <a:rPr lang="zh-CN" altLang="en-US" sz="19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月开始建设行政审批系统</a:t>
            </a:r>
            <a:r>
              <a:rPr lang="zh-CN" altLang="en-US" sz="1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用于承办云南省药监行业所有行政许可事项</a:t>
            </a:r>
            <a:r>
              <a:rPr lang="zh-CN" altLang="en-US" sz="19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。目前系统已</a:t>
            </a:r>
            <a:r>
              <a:rPr lang="zh-CN" altLang="en-US" sz="1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完成功能建设，进入试运行阶段。</a:t>
            </a:r>
            <a:endParaRPr lang="zh-CN" altLang="en-US" sz="19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2007373" y="727133"/>
            <a:ext cx="2167871" cy="773220"/>
            <a:chOff x="2332469" y="809238"/>
            <a:chExt cx="1859969" cy="608493"/>
          </a:xfrm>
          <a:solidFill>
            <a:srgbClr val="0070C0"/>
          </a:solidFill>
        </p:grpSpPr>
        <p:sp>
          <p:nvSpPr>
            <p:cNvPr id="9" name="圆角矩形 8"/>
            <p:cNvSpPr/>
            <p:nvPr/>
          </p:nvSpPr>
          <p:spPr bwMode="auto">
            <a:xfrm>
              <a:off x="2332469" y="809238"/>
              <a:ext cx="1859969" cy="60849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08816" tIns="54408" rIns="108816" bIns="54408" numCol="1" rtlCol="0" anchor="t" anchorCtr="0" compatLnSpc="1"/>
            <a:lstStyle/>
            <a:p>
              <a:pPr algn="ctr" defTabSz="1088390"/>
              <a:endParaRPr lang="zh-CN" altLang="en-US" sz="37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2605177" y="923027"/>
              <a:ext cx="1276709" cy="37956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37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背</a:t>
              </a:r>
              <a:r>
                <a:rPr lang="en-US" altLang="zh-CN" sz="37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zh-CN" altLang="en-US" sz="37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景</a:t>
              </a:r>
            </a:p>
          </p:txBody>
        </p:sp>
      </p:grpSp>
      <p:pic>
        <p:nvPicPr>
          <p:cNvPr id="4" name="图片 3" descr="QQ20241026-1131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2895" y="3929860"/>
            <a:ext cx="6067425" cy="1104900"/>
          </a:xfrm>
          <a:prstGeom prst="rect">
            <a:avLst/>
          </a:prstGeom>
        </p:spPr>
      </p:pic>
    </p:spTree>
  </p:cSld>
  <p:clrMapOvr>
    <a:masterClrMapping/>
  </p:clrMapOvr>
  <p:transition spd="slow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-616" y="793"/>
            <a:ext cx="12193647" cy="686064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611343" y="2277666"/>
            <a:ext cx="3939534" cy="1231102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pPr algn="r"/>
            <a:r>
              <a:rPr lang="zh-CN" altLang="en-US" sz="72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谢谢观看</a:t>
            </a:r>
            <a:endParaRPr lang="zh-CN" altLang="en-US" sz="7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5327222" y="3605001"/>
            <a:ext cx="6028912" cy="0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164534" y="3797067"/>
            <a:ext cx="4306570" cy="612775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pPr algn="r"/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北京数衍科技有限公司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788811" y="5045495"/>
            <a:ext cx="1931670" cy="412750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zh-CN" altLang="en-U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汇报人</a:t>
            </a:r>
            <a:r>
              <a:rPr lang="zh-CN" alt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：肖雷占</a:t>
            </a:r>
            <a:endParaRPr lang="zh-CN" altLang="en-US" sz="19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 descr="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945" y="261620"/>
            <a:ext cx="1905000" cy="457200"/>
          </a:xfrm>
          <a:prstGeom prst="rect">
            <a:avLst/>
          </a:prstGeom>
        </p:spPr>
      </p:pic>
    </p:spTree>
  </p:cSld>
  <p:clrMapOvr>
    <a:masterClrMapping/>
  </p:clrMapOvr>
  <p:transition spd="slow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649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149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649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3722911" cy="68595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圆角矩形 66"/>
          <p:cNvSpPr/>
          <p:nvPr>
            <p:custDataLst>
              <p:tags r:id="rId1"/>
            </p:custDataLst>
          </p:nvPr>
        </p:nvSpPr>
        <p:spPr>
          <a:xfrm>
            <a:off x="5791629" y="1573726"/>
            <a:ext cx="512927" cy="511504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2" tIns="60946" rIns="121892" bIns="60946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1</a:t>
            </a:r>
            <a:endParaRPr lang="zh-CN" altLang="en-US" sz="3600" dirty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pSp>
        <p:nvGrpSpPr>
          <p:cNvPr id="68" name="组合 67"/>
          <p:cNvGrpSpPr/>
          <p:nvPr>
            <p:custDataLst>
              <p:tags r:id="rId2"/>
            </p:custDataLst>
          </p:nvPr>
        </p:nvGrpSpPr>
        <p:grpSpPr>
          <a:xfrm>
            <a:off x="6673144" y="1573725"/>
            <a:ext cx="3741980" cy="511504"/>
            <a:chOff x="6339097" y="1573726"/>
            <a:chExt cx="3744416" cy="511504"/>
          </a:xfrm>
        </p:grpSpPr>
        <p:sp>
          <p:nvSpPr>
            <p:cNvPr id="69" name="圆角矩形 68"/>
            <p:cNvSpPr/>
            <p:nvPr>
              <p:custDataLst>
                <p:tags r:id="rId19"/>
              </p:custDataLst>
            </p:nvPr>
          </p:nvSpPr>
          <p:spPr>
            <a:xfrm>
              <a:off x="6339097" y="1573726"/>
              <a:ext cx="3744416" cy="51150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70" name="矩形 69"/>
            <p:cNvSpPr/>
            <p:nvPr>
              <p:custDataLst>
                <p:tags r:id="rId20"/>
              </p:custDataLst>
            </p:nvPr>
          </p:nvSpPr>
          <p:spPr>
            <a:xfrm>
              <a:off x="6723350" y="1614014"/>
              <a:ext cx="2653075" cy="429260"/>
            </a:xfrm>
            <a:prstGeom prst="rect">
              <a:avLst/>
            </a:prstGeom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zh-CN" altLang="zh-CN" sz="2000" b="1" kern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培训内容</a:t>
              </a:r>
            </a:p>
          </p:txBody>
        </p:sp>
      </p:grpSp>
      <p:sp>
        <p:nvSpPr>
          <p:cNvPr id="71" name="圆角矩形 70"/>
          <p:cNvSpPr/>
          <p:nvPr>
            <p:custDataLst>
              <p:tags r:id="rId3"/>
            </p:custDataLst>
          </p:nvPr>
        </p:nvSpPr>
        <p:spPr>
          <a:xfrm>
            <a:off x="5791629" y="2410178"/>
            <a:ext cx="512927" cy="511504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2" tIns="60946" rIns="121892" bIns="60946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2</a:t>
            </a:r>
            <a:endParaRPr lang="zh-CN" altLang="en-US" sz="3600" dirty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pSp>
        <p:nvGrpSpPr>
          <p:cNvPr id="72" name="组合 71"/>
          <p:cNvGrpSpPr/>
          <p:nvPr>
            <p:custDataLst>
              <p:tags r:id="rId4"/>
            </p:custDataLst>
          </p:nvPr>
        </p:nvGrpSpPr>
        <p:grpSpPr>
          <a:xfrm>
            <a:off x="6649262" y="2410178"/>
            <a:ext cx="3741980" cy="511504"/>
            <a:chOff x="6315199" y="2410178"/>
            <a:chExt cx="3744416" cy="511504"/>
          </a:xfrm>
        </p:grpSpPr>
        <p:sp>
          <p:nvSpPr>
            <p:cNvPr id="73" name="圆角矩形 72"/>
            <p:cNvSpPr/>
            <p:nvPr>
              <p:custDataLst>
                <p:tags r:id="rId17"/>
              </p:custDataLst>
            </p:nvPr>
          </p:nvSpPr>
          <p:spPr>
            <a:xfrm>
              <a:off x="6315199" y="2410178"/>
              <a:ext cx="3744416" cy="51150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74" name="矩形 73"/>
            <p:cNvSpPr/>
            <p:nvPr>
              <p:custDataLst>
                <p:tags r:id="rId18"/>
              </p:custDataLst>
            </p:nvPr>
          </p:nvSpPr>
          <p:spPr>
            <a:xfrm>
              <a:off x="6747248" y="2450466"/>
              <a:ext cx="2653075" cy="429260"/>
            </a:xfrm>
            <a:prstGeom prst="rect">
              <a:avLst/>
            </a:prstGeom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zh-CN" altLang="zh-CN" sz="2000" b="1" kern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用户管理</a:t>
              </a:r>
            </a:p>
          </p:txBody>
        </p:sp>
      </p:grpSp>
      <p:sp>
        <p:nvSpPr>
          <p:cNvPr id="75" name="圆角矩形 74"/>
          <p:cNvSpPr/>
          <p:nvPr>
            <p:custDataLst>
              <p:tags r:id="rId5"/>
            </p:custDataLst>
          </p:nvPr>
        </p:nvSpPr>
        <p:spPr>
          <a:xfrm>
            <a:off x="5791629" y="3296032"/>
            <a:ext cx="512927" cy="511504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2" tIns="60946" rIns="121892" bIns="60946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3</a:t>
            </a:r>
            <a:endParaRPr lang="zh-CN" altLang="en-US" sz="3600" dirty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pSp>
        <p:nvGrpSpPr>
          <p:cNvPr id="76" name="组合 75"/>
          <p:cNvGrpSpPr/>
          <p:nvPr>
            <p:custDataLst>
              <p:tags r:id="rId6"/>
            </p:custDataLst>
          </p:nvPr>
        </p:nvGrpSpPr>
        <p:grpSpPr>
          <a:xfrm>
            <a:off x="6673144" y="3296030"/>
            <a:ext cx="3741980" cy="511504"/>
            <a:chOff x="6339097" y="3296031"/>
            <a:chExt cx="3744416" cy="511504"/>
          </a:xfrm>
        </p:grpSpPr>
        <p:sp>
          <p:nvSpPr>
            <p:cNvPr id="77" name="圆角矩形 76"/>
            <p:cNvSpPr/>
            <p:nvPr>
              <p:custDataLst>
                <p:tags r:id="rId15"/>
              </p:custDataLst>
            </p:nvPr>
          </p:nvSpPr>
          <p:spPr>
            <a:xfrm>
              <a:off x="6339097" y="3296031"/>
              <a:ext cx="3744416" cy="51150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78" name="矩形 77"/>
            <p:cNvSpPr/>
            <p:nvPr>
              <p:custDataLst>
                <p:tags r:id="rId16"/>
              </p:custDataLst>
            </p:nvPr>
          </p:nvSpPr>
          <p:spPr>
            <a:xfrm>
              <a:off x="6723349" y="3336319"/>
              <a:ext cx="2736305" cy="429260"/>
            </a:xfrm>
            <a:prstGeom prst="rect">
              <a:avLst/>
            </a:prstGeom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zh-CN" altLang="en-US" sz="2000" b="1" kern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审批办理</a:t>
              </a:r>
              <a:endParaRPr lang="zh-CN" altLang="zh-CN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79" name="圆角矩形 78"/>
          <p:cNvSpPr/>
          <p:nvPr>
            <p:custDataLst>
              <p:tags r:id="rId7"/>
            </p:custDataLst>
          </p:nvPr>
        </p:nvSpPr>
        <p:spPr>
          <a:xfrm>
            <a:off x="5791629" y="4180903"/>
            <a:ext cx="512927" cy="511504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2" tIns="60946" rIns="121892" bIns="60946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4</a:t>
            </a:r>
            <a:endParaRPr lang="zh-CN" altLang="en-US" sz="3600" dirty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pSp>
        <p:nvGrpSpPr>
          <p:cNvPr id="80" name="组合 79"/>
          <p:cNvGrpSpPr/>
          <p:nvPr>
            <p:custDataLst>
              <p:tags r:id="rId8"/>
            </p:custDataLst>
          </p:nvPr>
        </p:nvGrpSpPr>
        <p:grpSpPr>
          <a:xfrm>
            <a:off x="6673144" y="4180900"/>
            <a:ext cx="3741980" cy="511503"/>
            <a:chOff x="6339097" y="4180903"/>
            <a:chExt cx="3744416" cy="511504"/>
          </a:xfrm>
        </p:grpSpPr>
        <p:sp>
          <p:nvSpPr>
            <p:cNvPr id="81" name="圆角矩形 80"/>
            <p:cNvSpPr/>
            <p:nvPr>
              <p:custDataLst>
                <p:tags r:id="rId13"/>
              </p:custDataLst>
            </p:nvPr>
          </p:nvSpPr>
          <p:spPr>
            <a:xfrm>
              <a:off x="6339097" y="4180903"/>
              <a:ext cx="3744416" cy="51150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82" name="矩形 81"/>
            <p:cNvSpPr/>
            <p:nvPr>
              <p:custDataLst>
                <p:tags r:id="rId14"/>
              </p:custDataLst>
            </p:nvPr>
          </p:nvSpPr>
          <p:spPr>
            <a:xfrm>
              <a:off x="6723349" y="4221882"/>
              <a:ext cx="2736305" cy="429261"/>
            </a:xfrm>
            <a:prstGeom prst="rect">
              <a:avLst/>
            </a:prstGeom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zh-CN" altLang="en-US" sz="2000" b="1" kern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技术支持</a:t>
              </a:r>
              <a:endParaRPr lang="zh-CN" altLang="zh-CN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83" name="圆角矩形 82"/>
          <p:cNvSpPr/>
          <p:nvPr>
            <p:custDataLst>
              <p:tags r:id="rId9"/>
            </p:custDataLst>
          </p:nvPr>
        </p:nvSpPr>
        <p:spPr>
          <a:xfrm>
            <a:off x="5791758" y="5057483"/>
            <a:ext cx="512927" cy="511504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2" tIns="60946" rIns="121892" bIns="60946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5</a:t>
            </a:r>
            <a:endParaRPr lang="zh-CN" altLang="en-US" sz="3600" dirty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pSp>
        <p:nvGrpSpPr>
          <p:cNvPr id="84" name="组合 83"/>
          <p:cNvGrpSpPr/>
          <p:nvPr>
            <p:custDataLst>
              <p:tags r:id="rId10"/>
            </p:custDataLst>
          </p:nvPr>
        </p:nvGrpSpPr>
        <p:grpSpPr>
          <a:xfrm>
            <a:off x="6673144" y="5057483"/>
            <a:ext cx="3741980" cy="511504"/>
            <a:chOff x="6339097" y="5057483"/>
            <a:chExt cx="3744416" cy="511504"/>
          </a:xfrm>
        </p:grpSpPr>
        <p:sp>
          <p:nvSpPr>
            <p:cNvPr id="85" name="圆角矩形 84"/>
            <p:cNvSpPr/>
            <p:nvPr>
              <p:custDataLst>
                <p:tags r:id="rId11"/>
              </p:custDataLst>
            </p:nvPr>
          </p:nvSpPr>
          <p:spPr>
            <a:xfrm>
              <a:off x="6339097" y="5057483"/>
              <a:ext cx="3744416" cy="51150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86" name="矩形 85"/>
            <p:cNvSpPr/>
            <p:nvPr>
              <p:custDataLst>
                <p:tags r:id="rId12"/>
              </p:custDataLst>
            </p:nvPr>
          </p:nvSpPr>
          <p:spPr>
            <a:xfrm>
              <a:off x="6723478" y="5085978"/>
              <a:ext cx="2736174" cy="429260"/>
            </a:xfrm>
            <a:prstGeom prst="rect">
              <a:avLst/>
            </a:prstGeom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zh-CN" altLang="en-US" sz="2000" b="1" kern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系统操作</a:t>
              </a:r>
              <a:endParaRPr lang="zh-CN" altLang="zh-CN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87" name="TextBox 86"/>
          <p:cNvSpPr txBox="1"/>
          <p:nvPr/>
        </p:nvSpPr>
        <p:spPr>
          <a:xfrm>
            <a:off x="338535" y="2219568"/>
            <a:ext cx="2806485" cy="1354243"/>
          </a:xfrm>
          <a:prstGeom prst="rect">
            <a:avLst/>
          </a:prstGeom>
          <a:noFill/>
        </p:spPr>
        <p:txBody>
          <a:bodyPr wrap="square" lIns="121880" tIns="60938" rIns="121880" bIns="60938">
            <a:spAutoFit/>
          </a:bodyPr>
          <a:lstStyle/>
          <a:p>
            <a:pPr algn="r">
              <a:defRPr/>
            </a:pPr>
            <a:r>
              <a:rPr lang="zh-CN" altLang="en-US" sz="4800" b="1" spc="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 </a:t>
            </a:r>
            <a:endParaRPr lang="en-US" altLang="zh-CN" sz="4800" b="1" spc="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>
              <a:defRPr/>
            </a:pPr>
            <a:r>
              <a:rPr lang="en-US" altLang="zh-CN" sz="3200" b="1" spc="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zh-CN" altLang="en-US" sz="3200" b="1" spc="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8" name="下箭头 87"/>
          <p:cNvSpPr/>
          <p:nvPr/>
        </p:nvSpPr>
        <p:spPr>
          <a:xfrm rot="16200000">
            <a:off x="4614050" y="1505925"/>
            <a:ext cx="576064" cy="679386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8" tIns="45695" rIns="91388" bIns="45695"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737 0.04121 L -6.25E-7 -3.33333E-6 " pathEditMode="relative" rAng="0" ptsTypes="AA">
                                      <p:cBhvr>
                                        <p:cTn id="21" dur="7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6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3737 0.0412 L -6.25E-7 2.96296E-6 " pathEditMode="relative" rAng="0" ptsTypes="AA">
                                      <p:cBhvr>
                                        <p:cTn id="29" dur="7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6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3737 0.0412 L -6.25E-7 -7.40741E-7 " pathEditMode="relative" rAng="0" ptsTypes="AA">
                                      <p:cBhvr>
                                        <p:cTn id="37" dur="7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6" presetClass="path" presetSubtype="0" accel="50000" decel="5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3737 0.04121 L -6.25E-7 -4.44444E-6 " pathEditMode="relative" rAng="0" ptsTypes="AA">
                                      <p:cBhvr>
                                        <p:cTn id="45" dur="7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6" presetClass="path" presetSubtype="0" accel="50000" decel="5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3737 0.04121 L -6.25E-7 -4.44444E-6 " pathEditMode="relative" rAng="0" ptsTypes="AA">
                                      <p:cBhvr>
                                        <p:cTn id="53" dur="7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75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250"/>
                            </p:stCondLst>
                            <p:childTnLst>
                              <p:par>
                                <p:cTn id="63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7" grpId="0" animBg="1"/>
      <p:bldP spid="67" grpId="1" animBg="1"/>
      <p:bldP spid="67" grpId="2" animBg="1"/>
      <p:bldP spid="71" grpId="0" animBg="1"/>
      <p:bldP spid="71" grpId="1" animBg="1"/>
      <p:bldP spid="75" grpId="0" animBg="1"/>
      <p:bldP spid="75" grpId="1" animBg="1"/>
      <p:bldP spid="79" grpId="0" animBg="1"/>
      <p:bldP spid="79" grpId="1" animBg="1"/>
      <p:bldP spid="83" grpId="0" animBg="1"/>
      <p:bldP spid="83" grpId="1" animBg="1"/>
      <p:bldP spid="87" grpId="0"/>
      <p:bldP spid="8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3262312" y="1555341"/>
            <a:ext cx="7805415" cy="122554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4094704" y="1341562"/>
            <a:ext cx="4689352" cy="4636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办理事项</a:t>
            </a:r>
          </a:p>
        </p:txBody>
      </p:sp>
      <p:sp>
        <p:nvSpPr>
          <p:cNvPr id="5" name="六边形 4"/>
          <p:cNvSpPr/>
          <p:nvPr/>
        </p:nvSpPr>
        <p:spPr>
          <a:xfrm>
            <a:off x="774978" y="3142178"/>
            <a:ext cx="1588089" cy="1368469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zh-CN" altLang="en-US" sz="3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内容介绍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" name="直接箭头连接符 5"/>
          <p:cNvCxnSpPr>
            <a:stCxn id="5" idx="5"/>
            <a:endCxn id="3" idx="1"/>
          </p:cNvCxnSpPr>
          <p:nvPr/>
        </p:nvCxnSpPr>
        <p:spPr>
          <a:xfrm flipV="1">
            <a:off x="2020950" y="2168115"/>
            <a:ext cx="1241362" cy="974063"/>
          </a:xfrm>
          <a:prstGeom prst="straightConnector1">
            <a:avLst/>
          </a:prstGeom>
          <a:ln>
            <a:solidFill>
              <a:srgbClr val="41445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7"/>
          <p:cNvCxnSpPr>
            <a:stCxn id="5" idx="0"/>
            <a:endCxn id="11" idx="1"/>
          </p:cNvCxnSpPr>
          <p:nvPr/>
        </p:nvCxnSpPr>
        <p:spPr>
          <a:xfrm flipV="1">
            <a:off x="2363067" y="3824299"/>
            <a:ext cx="899245" cy="2114"/>
          </a:xfrm>
          <a:prstGeom prst="straightConnector1">
            <a:avLst/>
          </a:prstGeom>
          <a:ln>
            <a:solidFill>
              <a:srgbClr val="41445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>
            <a:stCxn id="5" idx="1"/>
            <a:endCxn id="14" idx="1"/>
          </p:cNvCxnSpPr>
          <p:nvPr/>
        </p:nvCxnSpPr>
        <p:spPr>
          <a:xfrm>
            <a:off x="2020950" y="4510647"/>
            <a:ext cx="1241362" cy="969836"/>
          </a:xfrm>
          <a:prstGeom prst="straightConnector1">
            <a:avLst/>
          </a:prstGeom>
          <a:ln>
            <a:solidFill>
              <a:srgbClr val="41445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>
            <p:custDataLst>
              <p:tags r:id="rId3"/>
            </p:custDataLst>
          </p:nvPr>
        </p:nvSpPr>
        <p:spPr>
          <a:xfrm>
            <a:off x="3478476" y="1845735"/>
            <a:ext cx="7301219" cy="412453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本次培训</a:t>
            </a:r>
            <a:r>
              <a:rPr lang="zh-CN" altLang="en-US" sz="1600" dirty="0" smtClean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针对云南省药监行业所有行政许可事项。</a:t>
            </a:r>
            <a:endParaRPr lang="zh-CN" altLang="en-US" sz="1600" dirty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>
            <p:custDataLst>
              <p:tags r:id="rId4"/>
            </p:custDataLst>
          </p:nvPr>
        </p:nvSpPr>
        <p:spPr>
          <a:xfrm>
            <a:off x="3262312" y="3211525"/>
            <a:ext cx="7805415" cy="122554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>
            <p:custDataLst>
              <p:tags r:id="rId5"/>
            </p:custDataLst>
          </p:nvPr>
        </p:nvSpPr>
        <p:spPr>
          <a:xfrm>
            <a:off x="4094704" y="2997746"/>
            <a:ext cx="4689352" cy="4636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办理人员</a:t>
            </a:r>
          </a:p>
        </p:txBody>
      </p:sp>
      <p:sp>
        <p:nvSpPr>
          <p:cNvPr id="13" name="TextBox 12"/>
          <p:cNvSpPr txBox="1"/>
          <p:nvPr>
            <p:custDataLst>
              <p:tags r:id="rId6"/>
            </p:custDataLst>
          </p:nvPr>
        </p:nvSpPr>
        <p:spPr>
          <a:xfrm>
            <a:off x="3478476" y="3501919"/>
            <a:ext cx="7301219" cy="412453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参加培训的人员主要是办理事项涉及到</a:t>
            </a:r>
            <a:r>
              <a:rPr lang="zh-CN" altLang="en-US" sz="1600" dirty="0" smtClean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的各业务处室审批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办理人员。</a:t>
            </a:r>
          </a:p>
        </p:txBody>
      </p:sp>
      <p:sp>
        <p:nvSpPr>
          <p:cNvPr id="14" name="矩形 13"/>
          <p:cNvSpPr/>
          <p:nvPr>
            <p:custDataLst>
              <p:tags r:id="rId7"/>
            </p:custDataLst>
          </p:nvPr>
        </p:nvSpPr>
        <p:spPr>
          <a:xfrm>
            <a:off x="3262312" y="4867709"/>
            <a:ext cx="7805415" cy="122554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>
            <p:custDataLst>
              <p:tags r:id="rId8"/>
            </p:custDataLst>
          </p:nvPr>
        </p:nvSpPr>
        <p:spPr>
          <a:xfrm>
            <a:off x="4094704" y="4653930"/>
            <a:ext cx="4689352" cy="4636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系统网址及上线时间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TextBox 15"/>
          <p:cNvSpPr txBox="1"/>
          <p:nvPr>
            <p:custDataLst>
              <p:tags r:id="rId9"/>
            </p:custDataLst>
          </p:nvPr>
        </p:nvSpPr>
        <p:spPr>
          <a:xfrm>
            <a:off x="3478476" y="5158103"/>
            <a:ext cx="7301219" cy="730885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云南省药监局行政审批系统网址：http://220.163.62.206</a:t>
            </a:r>
            <a:r>
              <a:rPr lang="zh-CN" altLang="en-US" sz="1600" dirty="0" smtClean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en-US" altLang="zh-CN" sz="1600" dirty="0" smtClean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900</a:t>
            </a:r>
            <a:r>
              <a:rPr lang="zh-CN" altLang="en-US" sz="1600" dirty="0" smtClean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</a:p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</a:t>
            </a:r>
            <a:r>
              <a:rPr lang="zh-CN" altLang="en-US" sz="16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系统上线时间：</a:t>
            </a:r>
            <a:r>
              <a:rPr lang="en-US" altLang="zh-CN" sz="1600" dirty="0" smtClean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2025</a:t>
            </a:r>
            <a:r>
              <a:rPr lang="zh-CN" altLang="en-US" sz="1600" dirty="0" smtClean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600" dirty="0" smtClean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r>
              <a:rPr lang="zh-CN" altLang="en-US" sz="1600" dirty="0" smtClean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600" dirty="0" smtClean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24</a:t>
            </a:r>
            <a:r>
              <a:rPr lang="zh-CN" altLang="en-US" sz="1600" dirty="0" smtClean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endParaRPr lang="zh-CN" altLang="en-US" sz="1600" dirty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2"/>
          <p:cNvSpPr txBox="1"/>
          <p:nvPr/>
        </p:nvSpPr>
        <p:spPr>
          <a:xfrm>
            <a:off x="1706687" y="170270"/>
            <a:ext cx="328895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培训内容</a:t>
            </a:r>
            <a:endParaRPr lang="zh-CN" altLang="en-US" sz="28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9" name="图片 18" descr="logo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800" y="234950"/>
            <a:ext cx="1905000" cy="457200"/>
          </a:xfrm>
          <a:prstGeom prst="rect">
            <a:avLst/>
          </a:prstGeom>
        </p:spPr>
      </p:pic>
    </p:spTree>
  </p:cSld>
  <p:clrMapOvr>
    <a:masterClrMapping/>
  </p:clrMapOvr>
  <p:transition spd="slow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49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49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649"/>
                            </p:stCondLst>
                            <p:childTnLst>
                              <p:par>
                                <p:cTn id="2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149"/>
                            </p:stCondLst>
                            <p:childTnLst>
                              <p:par>
                                <p:cTn id="3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649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40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41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42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43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379"/>
                            </p:stCondLst>
                            <p:childTnLst>
                              <p:par>
                                <p:cTn id="4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879"/>
                            </p:stCondLst>
                            <p:childTnLst>
                              <p:par>
                                <p:cTn id="4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379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58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59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60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61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349"/>
                            </p:stCondLst>
                            <p:childTnLst>
                              <p:par>
                                <p:cTn id="6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849"/>
                            </p:stCondLst>
                            <p:childTnLst>
                              <p:par>
                                <p:cTn id="6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349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76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7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78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79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0" grpId="0"/>
      <p:bldP spid="10" grpId="1"/>
      <p:bldP spid="11" grpId="0" animBg="1"/>
      <p:bldP spid="12" grpId="0" animBg="1"/>
      <p:bldP spid="13" grpId="0"/>
      <p:bldP spid="13" grpId="1"/>
      <p:bldP spid="14" grpId="0" animBg="1"/>
      <p:bldP spid="15" grpId="0" animBg="1"/>
      <p:bldP spid="16" grpId="0"/>
      <p:bldP spid="16" grpId="1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3722911" cy="68595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圆角矩形 66"/>
          <p:cNvSpPr/>
          <p:nvPr>
            <p:custDataLst>
              <p:tags r:id="rId1"/>
            </p:custDataLst>
          </p:nvPr>
        </p:nvSpPr>
        <p:spPr>
          <a:xfrm>
            <a:off x="5790994" y="2469711"/>
            <a:ext cx="512927" cy="511504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2" tIns="60946" rIns="121892" bIns="60946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2</a:t>
            </a:r>
          </a:p>
        </p:txBody>
      </p:sp>
      <p:grpSp>
        <p:nvGrpSpPr>
          <p:cNvPr id="68" name="组合 67"/>
          <p:cNvGrpSpPr/>
          <p:nvPr>
            <p:custDataLst>
              <p:tags r:id="rId2"/>
            </p:custDataLst>
          </p:nvPr>
        </p:nvGrpSpPr>
        <p:grpSpPr>
          <a:xfrm>
            <a:off x="6651554" y="2436055"/>
            <a:ext cx="3741980" cy="511504"/>
            <a:chOff x="6339097" y="1573726"/>
            <a:chExt cx="3744416" cy="511504"/>
          </a:xfrm>
        </p:grpSpPr>
        <p:sp>
          <p:nvSpPr>
            <p:cNvPr id="69" name="圆角矩形 68"/>
            <p:cNvSpPr/>
            <p:nvPr>
              <p:custDataLst>
                <p:tags r:id="rId19"/>
              </p:custDataLst>
            </p:nvPr>
          </p:nvSpPr>
          <p:spPr>
            <a:xfrm>
              <a:off x="6339097" y="1573726"/>
              <a:ext cx="3744416" cy="51150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70" name="矩形 69"/>
            <p:cNvSpPr/>
            <p:nvPr>
              <p:custDataLst>
                <p:tags r:id="rId20"/>
              </p:custDataLst>
            </p:nvPr>
          </p:nvSpPr>
          <p:spPr>
            <a:xfrm>
              <a:off x="6723350" y="1614014"/>
              <a:ext cx="2653075" cy="429260"/>
            </a:xfrm>
            <a:prstGeom prst="rect">
              <a:avLst/>
            </a:prstGeom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zh-CN" altLang="en-US" sz="2000" b="1" kern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用户管理</a:t>
              </a:r>
            </a:p>
          </p:txBody>
        </p:sp>
      </p:grpSp>
      <p:sp>
        <p:nvSpPr>
          <p:cNvPr id="71" name="圆角矩形 70"/>
          <p:cNvSpPr/>
          <p:nvPr>
            <p:custDataLst>
              <p:tags r:id="rId3"/>
            </p:custDataLst>
          </p:nvPr>
        </p:nvSpPr>
        <p:spPr>
          <a:xfrm>
            <a:off x="5791629" y="1643733"/>
            <a:ext cx="512927" cy="511504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2" tIns="60946" rIns="121892" bIns="60946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1</a:t>
            </a:r>
          </a:p>
        </p:txBody>
      </p:sp>
      <p:grpSp>
        <p:nvGrpSpPr>
          <p:cNvPr id="72" name="组合 71"/>
          <p:cNvGrpSpPr/>
          <p:nvPr>
            <p:custDataLst>
              <p:tags r:id="rId4"/>
            </p:custDataLst>
          </p:nvPr>
        </p:nvGrpSpPr>
        <p:grpSpPr>
          <a:xfrm>
            <a:off x="6673392" y="1617698"/>
            <a:ext cx="3741980" cy="511504"/>
            <a:chOff x="6315199" y="2410178"/>
            <a:chExt cx="3744416" cy="511504"/>
          </a:xfrm>
        </p:grpSpPr>
        <p:sp>
          <p:nvSpPr>
            <p:cNvPr id="73" name="圆角矩形 72"/>
            <p:cNvSpPr/>
            <p:nvPr>
              <p:custDataLst>
                <p:tags r:id="rId17"/>
              </p:custDataLst>
            </p:nvPr>
          </p:nvSpPr>
          <p:spPr>
            <a:xfrm>
              <a:off x="6315199" y="2410178"/>
              <a:ext cx="3744416" cy="51150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74" name="矩形 73"/>
            <p:cNvSpPr/>
            <p:nvPr>
              <p:custDataLst>
                <p:tags r:id="rId18"/>
              </p:custDataLst>
            </p:nvPr>
          </p:nvSpPr>
          <p:spPr>
            <a:xfrm>
              <a:off x="6747248" y="2450466"/>
              <a:ext cx="2653075" cy="429260"/>
            </a:xfrm>
            <a:prstGeom prst="rect">
              <a:avLst/>
            </a:prstGeom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zh-CN" altLang="zh-CN" sz="2000" b="1" kern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培训内容</a:t>
              </a:r>
            </a:p>
          </p:txBody>
        </p:sp>
      </p:grpSp>
      <p:sp>
        <p:nvSpPr>
          <p:cNvPr id="75" name="圆角矩形 74"/>
          <p:cNvSpPr/>
          <p:nvPr>
            <p:custDataLst>
              <p:tags r:id="rId5"/>
            </p:custDataLst>
          </p:nvPr>
        </p:nvSpPr>
        <p:spPr>
          <a:xfrm>
            <a:off x="5791629" y="3296032"/>
            <a:ext cx="512927" cy="511504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2" tIns="60946" rIns="121892" bIns="60946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3</a:t>
            </a:r>
            <a:endParaRPr lang="zh-CN" altLang="en-US" sz="3600" dirty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pSp>
        <p:nvGrpSpPr>
          <p:cNvPr id="76" name="组合 75"/>
          <p:cNvGrpSpPr/>
          <p:nvPr>
            <p:custDataLst>
              <p:tags r:id="rId6"/>
            </p:custDataLst>
          </p:nvPr>
        </p:nvGrpSpPr>
        <p:grpSpPr>
          <a:xfrm>
            <a:off x="6673144" y="3296030"/>
            <a:ext cx="3741980" cy="511504"/>
            <a:chOff x="6339097" y="3296031"/>
            <a:chExt cx="3744416" cy="511504"/>
          </a:xfrm>
        </p:grpSpPr>
        <p:sp>
          <p:nvSpPr>
            <p:cNvPr id="77" name="圆角矩形 76"/>
            <p:cNvSpPr/>
            <p:nvPr>
              <p:custDataLst>
                <p:tags r:id="rId15"/>
              </p:custDataLst>
            </p:nvPr>
          </p:nvSpPr>
          <p:spPr>
            <a:xfrm>
              <a:off x="6339097" y="3296031"/>
              <a:ext cx="3744416" cy="51150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78" name="矩形 77"/>
            <p:cNvSpPr/>
            <p:nvPr>
              <p:custDataLst>
                <p:tags r:id="rId16"/>
              </p:custDataLst>
            </p:nvPr>
          </p:nvSpPr>
          <p:spPr>
            <a:xfrm>
              <a:off x="6723349" y="3336319"/>
              <a:ext cx="2736305" cy="429260"/>
            </a:xfrm>
            <a:prstGeom prst="rect">
              <a:avLst/>
            </a:prstGeom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zh-CN" altLang="en-US" sz="2000" b="1" kern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审批办理</a:t>
              </a:r>
              <a:endParaRPr lang="zh-CN" altLang="zh-CN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79" name="圆角矩形 78"/>
          <p:cNvSpPr/>
          <p:nvPr>
            <p:custDataLst>
              <p:tags r:id="rId7"/>
            </p:custDataLst>
          </p:nvPr>
        </p:nvSpPr>
        <p:spPr>
          <a:xfrm>
            <a:off x="5791629" y="4180903"/>
            <a:ext cx="512927" cy="511504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2" tIns="60946" rIns="121892" bIns="60946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4</a:t>
            </a:r>
            <a:endParaRPr lang="zh-CN" altLang="en-US" sz="3600" dirty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pSp>
        <p:nvGrpSpPr>
          <p:cNvPr id="80" name="组合 79"/>
          <p:cNvGrpSpPr/>
          <p:nvPr>
            <p:custDataLst>
              <p:tags r:id="rId8"/>
            </p:custDataLst>
          </p:nvPr>
        </p:nvGrpSpPr>
        <p:grpSpPr>
          <a:xfrm>
            <a:off x="6673144" y="4180900"/>
            <a:ext cx="3741980" cy="511503"/>
            <a:chOff x="6339097" y="4180903"/>
            <a:chExt cx="3744416" cy="511504"/>
          </a:xfrm>
        </p:grpSpPr>
        <p:sp>
          <p:nvSpPr>
            <p:cNvPr id="81" name="圆角矩形 80"/>
            <p:cNvSpPr/>
            <p:nvPr>
              <p:custDataLst>
                <p:tags r:id="rId13"/>
              </p:custDataLst>
            </p:nvPr>
          </p:nvSpPr>
          <p:spPr>
            <a:xfrm>
              <a:off x="6339097" y="4180903"/>
              <a:ext cx="3744416" cy="51150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82" name="矩形 81"/>
            <p:cNvSpPr/>
            <p:nvPr>
              <p:custDataLst>
                <p:tags r:id="rId14"/>
              </p:custDataLst>
            </p:nvPr>
          </p:nvSpPr>
          <p:spPr>
            <a:xfrm>
              <a:off x="6723349" y="4221882"/>
              <a:ext cx="2736305" cy="429261"/>
            </a:xfrm>
            <a:prstGeom prst="rect">
              <a:avLst/>
            </a:prstGeom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zh-CN" altLang="en-US" sz="2000" b="1" kern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技术支持</a:t>
              </a:r>
              <a:endParaRPr lang="zh-CN" altLang="zh-CN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83" name="圆角矩形 82"/>
          <p:cNvSpPr/>
          <p:nvPr>
            <p:custDataLst>
              <p:tags r:id="rId9"/>
            </p:custDataLst>
          </p:nvPr>
        </p:nvSpPr>
        <p:spPr>
          <a:xfrm>
            <a:off x="5791758" y="5057483"/>
            <a:ext cx="512927" cy="511504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2" tIns="60946" rIns="121892" bIns="60946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5</a:t>
            </a:r>
            <a:endParaRPr lang="zh-CN" altLang="en-US" sz="3600" dirty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pSp>
        <p:nvGrpSpPr>
          <p:cNvPr id="84" name="组合 83"/>
          <p:cNvGrpSpPr/>
          <p:nvPr>
            <p:custDataLst>
              <p:tags r:id="rId10"/>
            </p:custDataLst>
          </p:nvPr>
        </p:nvGrpSpPr>
        <p:grpSpPr>
          <a:xfrm>
            <a:off x="6673144" y="5057483"/>
            <a:ext cx="3741980" cy="511504"/>
            <a:chOff x="6339097" y="5057483"/>
            <a:chExt cx="3744416" cy="511504"/>
          </a:xfrm>
        </p:grpSpPr>
        <p:sp>
          <p:nvSpPr>
            <p:cNvPr id="85" name="圆角矩形 84"/>
            <p:cNvSpPr/>
            <p:nvPr>
              <p:custDataLst>
                <p:tags r:id="rId11"/>
              </p:custDataLst>
            </p:nvPr>
          </p:nvSpPr>
          <p:spPr>
            <a:xfrm>
              <a:off x="6339097" y="5057483"/>
              <a:ext cx="3744416" cy="51150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86" name="矩形 85"/>
            <p:cNvSpPr/>
            <p:nvPr>
              <p:custDataLst>
                <p:tags r:id="rId12"/>
              </p:custDataLst>
            </p:nvPr>
          </p:nvSpPr>
          <p:spPr>
            <a:xfrm>
              <a:off x="6723478" y="5085978"/>
              <a:ext cx="2736174" cy="429260"/>
            </a:xfrm>
            <a:prstGeom prst="rect">
              <a:avLst/>
            </a:prstGeom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zh-CN" altLang="en-US" sz="2000" b="1" kern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系统操作</a:t>
              </a:r>
              <a:endParaRPr lang="zh-CN" altLang="zh-CN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87" name="TextBox 86"/>
          <p:cNvSpPr txBox="1"/>
          <p:nvPr/>
        </p:nvSpPr>
        <p:spPr>
          <a:xfrm>
            <a:off x="338535" y="2219568"/>
            <a:ext cx="2806485" cy="1354243"/>
          </a:xfrm>
          <a:prstGeom prst="rect">
            <a:avLst/>
          </a:prstGeom>
          <a:noFill/>
        </p:spPr>
        <p:txBody>
          <a:bodyPr wrap="square" lIns="121880" tIns="60938" rIns="121880" bIns="60938">
            <a:spAutoFit/>
          </a:bodyPr>
          <a:lstStyle/>
          <a:p>
            <a:pPr algn="r">
              <a:defRPr/>
            </a:pPr>
            <a:r>
              <a:rPr lang="zh-CN" altLang="en-US" sz="4800" b="1" spc="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 </a:t>
            </a:r>
            <a:endParaRPr lang="en-US" altLang="zh-CN" sz="4800" b="1" spc="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>
              <a:defRPr/>
            </a:pPr>
            <a:r>
              <a:rPr lang="en-US" altLang="zh-CN" sz="3200" b="1" spc="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zh-CN" altLang="en-US" sz="3200" b="1" spc="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8" name="下箭头 87"/>
          <p:cNvSpPr/>
          <p:nvPr/>
        </p:nvSpPr>
        <p:spPr>
          <a:xfrm rot="16200000">
            <a:off x="4638815" y="2358730"/>
            <a:ext cx="576064" cy="679386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8" tIns="45695" rIns="91388" bIns="45695"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737 0.04121 L -6.25E-7 -3.33333E-6 " pathEditMode="relative" rAng="0" ptsTypes="AA">
                                      <p:cBhvr>
                                        <p:cTn id="21" dur="7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6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3737 0.0412 L -6.25E-7 2.96296E-6 " pathEditMode="relative" rAng="0" ptsTypes="AA">
                                      <p:cBhvr>
                                        <p:cTn id="29" dur="7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6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3737 0.0412 L -6.25E-7 -7.40741E-7 " pathEditMode="relative" rAng="0" ptsTypes="AA">
                                      <p:cBhvr>
                                        <p:cTn id="37" dur="7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6" presetClass="path" presetSubtype="0" accel="50000" decel="5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3737 0.04121 L -6.25E-7 -4.44444E-6 " pathEditMode="relative" rAng="0" ptsTypes="AA">
                                      <p:cBhvr>
                                        <p:cTn id="45" dur="7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6" presetClass="path" presetSubtype="0" accel="50000" decel="5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3737 0.04121 L -6.25E-7 -4.44444E-6 " pathEditMode="relative" rAng="0" ptsTypes="AA">
                                      <p:cBhvr>
                                        <p:cTn id="53" dur="7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75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250"/>
                            </p:stCondLst>
                            <p:childTnLst>
                              <p:par>
                                <p:cTn id="63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67" grpId="0" bldLvl="0" animBg="1"/>
      <p:bldP spid="67" grpId="1" bldLvl="0" animBg="1"/>
      <p:bldP spid="67" grpId="2" bldLvl="0" animBg="1"/>
      <p:bldP spid="71" grpId="0" bldLvl="0" animBg="1"/>
      <p:bldP spid="71" grpId="1" bldLvl="0" animBg="1"/>
      <p:bldP spid="75" grpId="0" bldLvl="0" animBg="1"/>
      <p:bldP spid="75" grpId="1" bldLvl="0" animBg="1"/>
      <p:bldP spid="79" grpId="0" bldLvl="0" animBg="1"/>
      <p:bldP spid="79" grpId="1" bldLvl="0" animBg="1"/>
      <p:bldP spid="83" grpId="0" bldLvl="0" animBg="1"/>
      <p:bldP spid="83" grpId="1" bldLvl="0" animBg="1"/>
      <p:bldP spid="87" grpId="0"/>
      <p:bldP spid="88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2"/>
          <p:cNvSpPr txBox="1"/>
          <p:nvPr/>
        </p:nvSpPr>
        <p:spPr>
          <a:xfrm>
            <a:off x="1730103" y="170270"/>
            <a:ext cx="328895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用户管理</a:t>
            </a:r>
          </a:p>
        </p:txBody>
      </p:sp>
      <p:pic>
        <p:nvPicPr>
          <p:cNvPr id="2" name="图片 1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310" y="261620"/>
            <a:ext cx="1905000" cy="4572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227195" y="1059180"/>
            <a:ext cx="4065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b="1" dirty="0">
                <a:solidFill>
                  <a:schemeClr val="accent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用户登录</a:t>
            </a:r>
          </a:p>
        </p:txBody>
      </p:sp>
      <p:pic>
        <p:nvPicPr>
          <p:cNvPr id="34820" name="Picture 4" descr="C:\Users\xiaol\AppData\Local\Temp\QQ_174191903241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98515" y="1858158"/>
            <a:ext cx="9158248" cy="4455364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2"/>
          <p:cNvSpPr txBox="1"/>
          <p:nvPr/>
        </p:nvSpPr>
        <p:spPr>
          <a:xfrm>
            <a:off x="1730103" y="170270"/>
            <a:ext cx="328895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用户管理</a:t>
            </a:r>
          </a:p>
        </p:txBody>
      </p:sp>
      <p:pic>
        <p:nvPicPr>
          <p:cNvPr id="2" name="图片 1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310" y="261620"/>
            <a:ext cx="1905000" cy="4572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227195" y="1059180"/>
            <a:ext cx="4065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b="1" dirty="0">
                <a:solidFill>
                  <a:schemeClr val="accent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用户登录</a:t>
            </a:r>
          </a:p>
        </p:txBody>
      </p:sp>
      <p:pic>
        <p:nvPicPr>
          <p:cNvPr id="59394" name="Picture 2" descr="C:\Users\xiaol\AppData\Local\Temp\QQ_1741919360227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84333" y="1572406"/>
            <a:ext cx="7467589" cy="464347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3722911" cy="68595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圆角矩形 66"/>
          <p:cNvSpPr/>
          <p:nvPr>
            <p:custDataLst>
              <p:tags r:id="rId1"/>
            </p:custDataLst>
          </p:nvPr>
        </p:nvSpPr>
        <p:spPr>
          <a:xfrm>
            <a:off x="5794169" y="3358076"/>
            <a:ext cx="512927" cy="511504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2" tIns="60946" rIns="121892" bIns="60946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3</a:t>
            </a:r>
          </a:p>
        </p:txBody>
      </p:sp>
      <p:grpSp>
        <p:nvGrpSpPr>
          <p:cNvPr id="68" name="组合 67"/>
          <p:cNvGrpSpPr/>
          <p:nvPr>
            <p:custDataLst>
              <p:tags r:id="rId2"/>
            </p:custDataLst>
          </p:nvPr>
        </p:nvGrpSpPr>
        <p:grpSpPr>
          <a:xfrm>
            <a:off x="6675684" y="3358075"/>
            <a:ext cx="3741980" cy="511504"/>
            <a:chOff x="6339097" y="1573726"/>
            <a:chExt cx="3744416" cy="511504"/>
          </a:xfrm>
        </p:grpSpPr>
        <p:sp>
          <p:nvSpPr>
            <p:cNvPr id="69" name="圆角矩形 68"/>
            <p:cNvSpPr/>
            <p:nvPr>
              <p:custDataLst>
                <p:tags r:id="rId19"/>
              </p:custDataLst>
            </p:nvPr>
          </p:nvSpPr>
          <p:spPr>
            <a:xfrm>
              <a:off x="6339097" y="1573726"/>
              <a:ext cx="3744416" cy="51150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70" name="矩形 69"/>
            <p:cNvSpPr/>
            <p:nvPr>
              <p:custDataLst>
                <p:tags r:id="rId20"/>
              </p:custDataLst>
            </p:nvPr>
          </p:nvSpPr>
          <p:spPr>
            <a:xfrm>
              <a:off x="6723350" y="1614014"/>
              <a:ext cx="2653075" cy="429260"/>
            </a:xfrm>
            <a:prstGeom prst="rect">
              <a:avLst/>
            </a:prstGeom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zh-CN" altLang="zh-CN" sz="2000" b="1" kern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审批办理</a:t>
              </a:r>
            </a:p>
          </p:txBody>
        </p:sp>
      </p:grpSp>
      <p:sp>
        <p:nvSpPr>
          <p:cNvPr id="71" name="圆角矩形 70"/>
          <p:cNvSpPr/>
          <p:nvPr>
            <p:custDataLst>
              <p:tags r:id="rId3"/>
            </p:custDataLst>
          </p:nvPr>
        </p:nvSpPr>
        <p:spPr>
          <a:xfrm>
            <a:off x="5791629" y="2410178"/>
            <a:ext cx="512927" cy="511504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2" tIns="60946" rIns="121892" bIns="60946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2</a:t>
            </a:r>
            <a:endParaRPr lang="zh-CN" altLang="en-US" sz="3600" dirty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pSp>
        <p:nvGrpSpPr>
          <p:cNvPr id="72" name="组合 71"/>
          <p:cNvGrpSpPr/>
          <p:nvPr>
            <p:custDataLst>
              <p:tags r:id="rId4"/>
            </p:custDataLst>
          </p:nvPr>
        </p:nvGrpSpPr>
        <p:grpSpPr>
          <a:xfrm>
            <a:off x="6649262" y="2410178"/>
            <a:ext cx="3741980" cy="511504"/>
            <a:chOff x="6315199" y="2410178"/>
            <a:chExt cx="3744416" cy="511504"/>
          </a:xfrm>
        </p:grpSpPr>
        <p:sp>
          <p:nvSpPr>
            <p:cNvPr id="73" name="圆角矩形 72"/>
            <p:cNvSpPr/>
            <p:nvPr>
              <p:custDataLst>
                <p:tags r:id="rId17"/>
              </p:custDataLst>
            </p:nvPr>
          </p:nvSpPr>
          <p:spPr>
            <a:xfrm>
              <a:off x="6315199" y="2410178"/>
              <a:ext cx="3744416" cy="51150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74" name="矩形 73"/>
            <p:cNvSpPr/>
            <p:nvPr>
              <p:custDataLst>
                <p:tags r:id="rId18"/>
              </p:custDataLst>
            </p:nvPr>
          </p:nvSpPr>
          <p:spPr>
            <a:xfrm>
              <a:off x="6747248" y="2450466"/>
              <a:ext cx="2653075" cy="429260"/>
            </a:xfrm>
            <a:prstGeom prst="rect">
              <a:avLst/>
            </a:prstGeom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zh-CN" altLang="zh-CN" sz="2000" b="1" kern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用户管理</a:t>
              </a:r>
            </a:p>
          </p:txBody>
        </p:sp>
      </p:grpSp>
      <p:sp>
        <p:nvSpPr>
          <p:cNvPr id="75" name="圆角矩形 74"/>
          <p:cNvSpPr/>
          <p:nvPr>
            <p:custDataLst>
              <p:tags r:id="rId5"/>
            </p:custDataLst>
          </p:nvPr>
        </p:nvSpPr>
        <p:spPr>
          <a:xfrm>
            <a:off x="5794169" y="1589152"/>
            <a:ext cx="512927" cy="511504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2" tIns="60946" rIns="121892" bIns="60946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1</a:t>
            </a:r>
          </a:p>
        </p:txBody>
      </p:sp>
      <p:grpSp>
        <p:nvGrpSpPr>
          <p:cNvPr id="76" name="组合 75"/>
          <p:cNvGrpSpPr/>
          <p:nvPr>
            <p:custDataLst>
              <p:tags r:id="rId6"/>
            </p:custDataLst>
          </p:nvPr>
        </p:nvGrpSpPr>
        <p:grpSpPr>
          <a:xfrm>
            <a:off x="6675684" y="1589150"/>
            <a:ext cx="3741980" cy="511504"/>
            <a:chOff x="6339097" y="3296031"/>
            <a:chExt cx="3744416" cy="511504"/>
          </a:xfrm>
        </p:grpSpPr>
        <p:sp>
          <p:nvSpPr>
            <p:cNvPr id="77" name="圆角矩形 76"/>
            <p:cNvSpPr/>
            <p:nvPr>
              <p:custDataLst>
                <p:tags r:id="rId15"/>
              </p:custDataLst>
            </p:nvPr>
          </p:nvSpPr>
          <p:spPr>
            <a:xfrm>
              <a:off x="6339097" y="3296031"/>
              <a:ext cx="3744416" cy="51150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78" name="矩形 77"/>
            <p:cNvSpPr/>
            <p:nvPr>
              <p:custDataLst>
                <p:tags r:id="rId16"/>
              </p:custDataLst>
            </p:nvPr>
          </p:nvSpPr>
          <p:spPr>
            <a:xfrm>
              <a:off x="6723349" y="3336319"/>
              <a:ext cx="2736305" cy="429260"/>
            </a:xfrm>
            <a:prstGeom prst="rect">
              <a:avLst/>
            </a:prstGeom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zh-CN" altLang="zh-CN" sz="2000" b="1" kern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培训内容</a:t>
              </a:r>
            </a:p>
          </p:txBody>
        </p:sp>
      </p:grpSp>
      <p:sp>
        <p:nvSpPr>
          <p:cNvPr id="79" name="圆角矩形 78"/>
          <p:cNvSpPr/>
          <p:nvPr>
            <p:custDataLst>
              <p:tags r:id="rId7"/>
            </p:custDataLst>
          </p:nvPr>
        </p:nvSpPr>
        <p:spPr>
          <a:xfrm>
            <a:off x="5791629" y="4180903"/>
            <a:ext cx="512927" cy="511504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2" tIns="60946" rIns="121892" bIns="60946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4</a:t>
            </a:r>
            <a:endParaRPr lang="zh-CN" altLang="en-US" sz="3600" dirty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pSp>
        <p:nvGrpSpPr>
          <p:cNvPr id="80" name="组合 79"/>
          <p:cNvGrpSpPr/>
          <p:nvPr>
            <p:custDataLst>
              <p:tags r:id="rId8"/>
            </p:custDataLst>
          </p:nvPr>
        </p:nvGrpSpPr>
        <p:grpSpPr>
          <a:xfrm>
            <a:off x="6673144" y="4180900"/>
            <a:ext cx="3741980" cy="511503"/>
            <a:chOff x="6339097" y="4180903"/>
            <a:chExt cx="3744416" cy="511504"/>
          </a:xfrm>
        </p:grpSpPr>
        <p:sp>
          <p:nvSpPr>
            <p:cNvPr id="81" name="圆角矩形 80"/>
            <p:cNvSpPr/>
            <p:nvPr>
              <p:custDataLst>
                <p:tags r:id="rId13"/>
              </p:custDataLst>
            </p:nvPr>
          </p:nvSpPr>
          <p:spPr>
            <a:xfrm>
              <a:off x="6339097" y="4180903"/>
              <a:ext cx="3744416" cy="51150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82" name="矩形 81"/>
            <p:cNvSpPr/>
            <p:nvPr>
              <p:custDataLst>
                <p:tags r:id="rId14"/>
              </p:custDataLst>
            </p:nvPr>
          </p:nvSpPr>
          <p:spPr>
            <a:xfrm>
              <a:off x="6723349" y="4221882"/>
              <a:ext cx="2736305" cy="429261"/>
            </a:xfrm>
            <a:prstGeom prst="rect">
              <a:avLst/>
            </a:prstGeom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zh-CN" altLang="en-US" sz="2000" b="1" kern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技术支持</a:t>
              </a:r>
              <a:endParaRPr lang="zh-CN" altLang="zh-CN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83" name="圆角矩形 82"/>
          <p:cNvSpPr/>
          <p:nvPr>
            <p:custDataLst>
              <p:tags r:id="rId9"/>
            </p:custDataLst>
          </p:nvPr>
        </p:nvSpPr>
        <p:spPr>
          <a:xfrm>
            <a:off x="5791758" y="5057483"/>
            <a:ext cx="512927" cy="511504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2" tIns="60946" rIns="121892" bIns="60946" anchor="ctr"/>
          <a:lstStyle/>
          <a:p>
            <a:pPr algn="ctr">
              <a:defRPr/>
            </a:pPr>
            <a:r>
              <a:rPr lang="en-US" altLang="zh-CN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5</a:t>
            </a:r>
            <a:endParaRPr lang="zh-CN" altLang="en-US" sz="3600" dirty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pSp>
        <p:nvGrpSpPr>
          <p:cNvPr id="84" name="组合 83"/>
          <p:cNvGrpSpPr/>
          <p:nvPr>
            <p:custDataLst>
              <p:tags r:id="rId10"/>
            </p:custDataLst>
          </p:nvPr>
        </p:nvGrpSpPr>
        <p:grpSpPr>
          <a:xfrm>
            <a:off x="6673144" y="5057483"/>
            <a:ext cx="3741980" cy="511504"/>
            <a:chOff x="6339097" y="5057483"/>
            <a:chExt cx="3744416" cy="511504"/>
          </a:xfrm>
        </p:grpSpPr>
        <p:sp>
          <p:nvSpPr>
            <p:cNvPr id="85" name="圆角矩形 84"/>
            <p:cNvSpPr/>
            <p:nvPr>
              <p:custDataLst>
                <p:tags r:id="rId11"/>
              </p:custDataLst>
            </p:nvPr>
          </p:nvSpPr>
          <p:spPr>
            <a:xfrm>
              <a:off x="6339097" y="5057483"/>
              <a:ext cx="3744416" cy="51150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0" tIns="60980" rIns="121960" bIns="60980" anchor="ctr"/>
            <a:lstStyle/>
            <a:p>
              <a:pPr algn="ctr">
                <a:defRPr/>
              </a:pPr>
              <a:endParaRPr lang="zh-CN" altLang="en-US" sz="3600" dirty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86" name="矩形 85"/>
            <p:cNvSpPr/>
            <p:nvPr>
              <p:custDataLst>
                <p:tags r:id="rId12"/>
              </p:custDataLst>
            </p:nvPr>
          </p:nvSpPr>
          <p:spPr>
            <a:xfrm>
              <a:off x="6723478" y="5085978"/>
              <a:ext cx="2736174" cy="429260"/>
            </a:xfrm>
            <a:prstGeom prst="rect">
              <a:avLst/>
            </a:prstGeom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zh-CN" altLang="en-US" sz="2000" b="1" kern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系统操作</a:t>
              </a:r>
              <a:endParaRPr lang="zh-CN" altLang="zh-CN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87" name="TextBox 86"/>
          <p:cNvSpPr txBox="1"/>
          <p:nvPr/>
        </p:nvSpPr>
        <p:spPr>
          <a:xfrm>
            <a:off x="338535" y="2219568"/>
            <a:ext cx="2806485" cy="1354243"/>
          </a:xfrm>
          <a:prstGeom prst="rect">
            <a:avLst/>
          </a:prstGeom>
          <a:noFill/>
        </p:spPr>
        <p:txBody>
          <a:bodyPr wrap="square" lIns="121880" tIns="60938" rIns="121880" bIns="60938">
            <a:spAutoFit/>
          </a:bodyPr>
          <a:lstStyle/>
          <a:p>
            <a:pPr algn="r">
              <a:defRPr/>
            </a:pPr>
            <a:r>
              <a:rPr lang="zh-CN" altLang="en-US" sz="4800" b="1" spc="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 </a:t>
            </a:r>
            <a:endParaRPr lang="en-US" altLang="zh-CN" sz="4800" b="1" spc="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>
              <a:defRPr/>
            </a:pPr>
            <a:r>
              <a:rPr lang="en-US" altLang="zh-CN" sz="3200" b="1" spc="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zh-CN" altLang="en-US" sz="3200" b="1" spc="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8" name="下箭头 87"/>
          <p:cNvSpPr/>
          <p:nvPr/>
        </p:nvSpPr>
        <p:spPr>
          <a:xfrm rot="16200000">
            <a:off x="4710570" y="3305515"/>
            <a:ext cx="576064" cy="679386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8" tIns="45695" rIns="91388" bIns="45695"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737 0.04121 L -6.25E-7 -3.33333E-6 " pathEditMode="relative" rAng="0" ptsTypes="AA">
                                      <p:cBhvr>
                                        <p:cTn id="21" dur="7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6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3737 0.0412 L -6.25E-7 2.96296E-6 " pathEditMode="relative" rAng="0" ptsTypes="AA">
                                      <p:cBhvr>
                                        <p:cTn id="29" dur="7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6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3737 0.0412 L -6.25E-7 -7.40741E-7 " pathEditMode="relative" rAng="0" ptsTypes="AA">
                                      <p:cBhvr>
                                        <p:cTn id="37" dur="7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6" presetClass="path" presetSubtype="0" accel="50000" decel="5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3737 0.04121 L -6.25E-7 -4.44444E-6 " pathEditMode="relative" rAng="0" ptsTypes="AA">
                                      <p:cBhvr>
                                        <p:cTn id="45" dur="7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6" presetClass="path" presetSubtype="0" accel="50000" decel="5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3737 0.04121 L -6.25E-7 -4.44444E-6 " pathEditMode="relative" rAng="0" ptsTypes="AA">
                                      <p:cBhvr>
                                        <p:cTn id="53" dur="7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2060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75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250"/>
                            </p:stCondLst>
                            <p:childTnLst>
                              <p:par>
                                <p:cTn id="63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67" grpId="0" bldLvl="0" animBg="1"/>
      <p:bldP spid="67" grpId="1" bldLvl="0" animBg="1"/>
      <p:bldP spid="67" grpId="2" bldLvl="0" animBg="1"/>
      <p:bldP spid="71" grpId="0" bldLvl="0" animBg="1"/>
      <p:bldP spid="71" grpId="1" bldLvl="0" animBg="1"/>
      <p:bldP spid="75" grpId="0" bldLvl="0" animBg="1"/>
      <p:bldP spid="75" grpId="1" bldLvl="0" animBg="1"/>
      <p:bldP spid="79" grpId="0" bldLvl="0" animBg="1"/>
      <p:bldP spid="79" grpId="1" bldLvl="0" animBg="1"/>
      <p:bldP spid="83" grpId="0" bldLvl="0" animBg="1"/>
      <p:bldP spid="83" grpId="1" bldLvl="0" animBg="1"/>
      <p:bldP spid="87" grpId="0"/>
      <p:bldP spid="88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组合 118"/>
          <p:cNvGrpSpPr/>
          <p:nvPr>
            <p:custDataLst>
              <p:tags r:id="rId1"/>
            </p:custDataLst>
          </p:nvPr>
        </p:nvGrpSpPr>
        <p:grpSpPr>
          <a:xfrm>
            <a:off x="534670" y="3790315"/>
            <a:ext cx="9293860" cy="438150"/>
            <a:chOff x="534438" y="3368953"/>
            <a:chExt cx="10944224" cy="438144"/>
          </a:xfrm>
          <a:solidFill>
            <a:schemeClr val="bg1">
              <a:lumMod val="65000"/>
            </a:schemeClr>
          </a:solidFill>
        </p:grpSpPr>
        <p:sp>
          <p:nvSpPr>
            <p:cNvPr id="120" name="矩形 119"/>
            <p:cNvSpPr/>
            <p:nvPr/>
          </p:nvSpPr>
          <p:spPr>
            <a:xfrm>
              <a:off x="11049789" y="3503489"/>
              <a:ext cx="50397" cy="16906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grpSp>
          <p:nvGrpSpPr>
            <p:cNvPr id="121" name="组合 120"/>
            <p:cNvGrpSpPr/>
            <p:nvPr/>
          </p:nvGrpSpPr>
          <p:grpSpPr>
            <a:xfrm>
              <a:off x="534438" y="3368953"/>
              <a:ext cx="10944224" cy="438144"/>
              <a:chOff x="623889" y="3209929"/>
              <a:chExt cx="10944224" cy="438144"/>
            </a:xfrm>
            <a:grpFill/>
          </p:grpSpPr>
          <p:sp>
            <p:nvSpPr>
              <p:cNvPr id="122" name="矩形 121"/>
              <p:cNvSpPr/>
              <p:nvPr/>
            </p:nvSpPr>
            <p:spPr>
              <a:xfrm>
                <a:off x="623889" y="3344465"/>
                <a:ext cx="50397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123" name="矩形 122"/>
              <p:cNvSpPr/>
              <p:nvPr/>
            </p:nvSpPr>
            <p:spPr>
              <a:xfrm>
                <a:off x="717047" y="3344465"/>
                <a:ext cx="107093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124" name="矩形 123"/>
              <p:cNvSpPr/>
              <p:nvPr/>
            </p:nvSpPr>
            <p:spPr>
              <a:xfrm>
                <a:off x="866901" y="3344465"/>
                <a:ext cx="198437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125" name="矩形 124"/>
              <p:cNvSpPr/>
              <p:nvPr>
                <p:custDataLst>
                  <p:tags r:id="rId44"/>
                </p:custDataLst>
              </p:nvPr>
            </p:nvSpPr>
            <p:spPr>
              <a:xfrm>
                <a:off x="1108099" y="3344465"/>
                <a:ext cx="9613876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126" name="矩形 125"/>
              <p:cNvSpPr/>
              <p:nvPr>
                <p:custDataLst>
                  <p:tags r:id="rId45"/>
                </p:custDataLst>
              </p:nvPr>
            </p:nvSpPr>
            <p:spPr>
              <a:xfrm>
                <a:off x="10994902" y="3344465"/>
                <a:ext cx="107093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127" name="矩形 126"/>
              <p:cNvSpPr/>
              <p:nvPr>
                <p:custDataLst>
                  <p:tags r:id="rId46"/>
                </p:custDataLst>
              </p:nvPr>
            </p:nvSpPr>
            <p:spPr>
              <a:xfrm>
                <a:off x="10759220" y="3344465"/>
                <a:ext cx="198437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128" name="等腰三角形 127"/>
              <p:cNvSpPr/>
              <p:nvPr/>
            </p:nvSpPr>
            <p:spPr>
              <a:xfrm rot="5400000">
                <a:off x="11159803" y="3239763"/>
                <a:ext cx="438144" cy="378476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</p:grpSp>
      </p:grpSp>
      <p:cxnSp>
        <p:nvCxnSpPr>
          <p:cNvPr id="129" name="肘形连接符 128"/>
          <p:cNvCxnSpPr>
            <a:stCxn id="131" idx="3"/>
            <a:endCxn id="134" idx="1"/>
          </p:cNvCxnSpPr>
          <p:nvPr>
            <p:custDataLst>
              <p:tags r:id="rId2"/>
            </p:custDataLst>
          </p:nvPr>
        </p:nvCxnSpPr>
        <p:spPr>
          <a:xfrm rot="16200000">
            <a:off x="1081405" y="3150870"/>
            <a:ext cx="752475" cy="291465"/>
          </a:xfrm>
          <a:prstGeom prst="bentConnector2">
            <a:avLst/>
          </a:prstGeom>
          <a:ln>
            <a:solidFill>
              <a:srgbClr val="4144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0" name="组合 129"/>
          <p:cNvGrpSpPr/>
          <p:nvPr>
            <p:custDataLst>
              <p:tags r:id="rId3"/>
            </p:custDataLst>
          </p:nvPr>
        </p:nvGrpSpPr>
        <p:grpSpPr>
          <a:xfrm>
            <a:off x="986816" y="3673113"/>
            <a:ext cx="616585" cy="676392"/>
            <a:chOff x="1076267" y="3090803"/>
            <a:chExt cx="616585" cy="676392"/>
          </a:xfrm>
          <a:solidFill>
            <a:srgbClr val="005DA2"/>
          </a:solidFill>
        </p:grpSpPr>
        <p:sp>
          <p:nvSpPr>
            <p:cNvPr id="131" name="六边形 130"/>
            <p:cNvSpPr/>
            <p:nvPr>
              <p:custDataLst>
                <p:tags r:id="rId42"/>
              </p:custDataLst>
            </p:nvPr>
          </p:nvSpPr>
          <p:spPr>
            <a:xfrm rot="5400000">
              <a:off x="1063108" y="3137451"/>
              <a:ext cx="676392" cy="583096"/>
            </a:xfrm>
            <a:prstGeom prst="hexag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132" name="文本框 64"/>
            <p:cNvSpPr txBox="1"/>
            <p:nvPr>
              <p:custDataLst>
                <p:tags r:id="rId43"/>
              </p:custDataLst>
            </p:nvPr>
          </p:nvSpPr>
          <p:spPr>
            <a:xfrm>
              <a:off x="1076267" y="3207389"/>
              <a:ext cx="577850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企业申请</a:t>
              </a:r>
            </a:p>
          </p:txBody>
        </p:sp>
      </p:grpSp>
      <p:grpSp>
        <p:nvGrpSpPr>
          <p:cNvPr id="133" name="组合 132"/>
          <p:cNvGrpSpPr/>
          <p:nvPr>
            <p:custDataLst>
              <p:tags r:id="rId4"/>
            </p:custDataLst>
          </p:nvPr>
        </p:nvGrpSpPr>
        <p:grpSpPr>
          <a:xfrm>
            <a:off x="1603401" y="2482065"/>
            <a:ext cx="1413335" cy="876262"/>
            <a:chOff x="1853741" y="1952625"/>
            <a:chExt cx="1413335" cy="876262"/>
          </a:xfrm>
          <a:solidFill>
            <a:schemeClr val="bg1">
              <a:lumMod val="85000"/>
            </a:schemeClr>
          </a:solidFill>
        </p:grpSpPr>
        <p:sp>
          <p:nvSpPr>
            <p:cNvPr id="134" name="矩形 133"/>
            <p:cNvSpPr/>
            <p:nvPr>
              <p:custDataLst>
                <p:tags r:id="rId40"/>
              </p:custDataLst>
            </p:nvPr>
          </p:nvSpPr>
          <p:spPr>
            <a:xfrm>
              <a:off x="1853741" y="1952625"/>
              <a:ext cx="1413334" cy="87626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5" name="文本框 66"/>
            <p:cNvSpPr txBox="1"/>
            <p:nvPr>
              <p:custDataLst>
                <p:tags r:id="rId41"/>
              </p:custDataLst>
            </p:nvPr>
          </p:nvSpPr>
          <p:spPr>
            <a:xfrm>
              <a:off x="1853742" y="1997871"/>
              <a:ext cx="1413334" cy="82994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r>
                <a:rPr lang="zh-CN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企业填报申请信息，上传附件资料</a:t>
              </a:r>
              <a:endPara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136" name="肘形连接符 135"/>
          <p:cNvCxnSpPr>
            <a:stCxn id="138" idx="3"/>
            <a:endCxn id="141" idx="1"/>
          </p:cNvCxnSpPr>
          <p:nvPr>
            <p:custDataLst>
              <p:tags r:id="rId5"/>
            </p:custDataLst>
          </p:nvPr>
        </p:nvCxnSpPr>
        <p:spPr>
          <a:xfrm rot="16200000">
            <a:off x="3662045" y="3150870"/>
            <a:ext cx="752475" cy="291465"/>
          </a:xfrm>
          <a:prstGeom prst="bentConnector2">
            <a:avLst/>
          </a:prstGeom>
          <a:ln>
            <a:solidFill>
              <a:srgbClr val="4144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7" name="组合 136"/>
          <p:cNvGrpSpPr/>
          <p:nvPr>
            <p:custDataLst>
              <p:tags r:id="rId6"/>
            </p:custDataLst>
          </p:nvPr>
        </p:nvGrpSpPr>
        <p:grpSpPr>
          <a:xfrm>
            <a:off x="3600697" y="3673113"/>
            <a:ext cx="583096" cy="676392"/>
            <a:chOff x="1109756" y="3090803"/>
            <a:chExt cx="583096" cy="676392"/>
          </a:xfrm>
          <a:solidFill>
            <a:srgbClr val="005DA2"/>
          </a:solidFill>
        </p:grpSpPr>
        <p:sp>
          <p:nvSpPr>
            <p:cNvPr id="138" name="六边形 137"/>
            <p:cNvSpPr/>
            <p:nvPr>
              <p:custDataLst>
                <p:tags r:id="rId38"/>
              </p:custDataLst>
            </p:nvPr>
          </p:nvSpPr>
          <p:spPr>
            <a:xfrm rot="5400000">
              <a:off x="1063108" y="3137451"/>
              <a:ext cx="676392" cy="583096"/>
            </a:xfrm>
            <a:prstGeom prst="hexag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139" name="文本框 72"/>
            <p:cNvSpPr txBox="1"/>
            <p:nvPr>
              <p:custDataLst>
                <p:tags r:id="rId39"/>
              </p:custDataLst>
            </p:nvPr>
          </p:nvSpPr>
          <p:spPr>
            <a:xfrm>
              <a:off x="1115002" y="3298194"/>
              <a:ext cx="577850" cy="306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审查</a:t>
              </a:r>
            </a:p>
          </p:txBody>
        </p:sp>
      </p:grpSp>
      <p:grpSp>
        <p:nvGrpSpPr>
          <p:cNvPr id="140" name="组合 139"/>
          <p:cNvGrpSpPr/>
          <p:nvPr>
            <p:custDataLst>
              <p:tags r:id="rId7"/>
            </p:custDataLst>
          </p:nvPr>
        </p:nvGrpSpPr>
        <p:grpSpPr>
          <a:xfrm>
            <a:off x="4183793" y="2482065"/>
            <a:ext cx="1413335" cy="1121571"/>
            <a:chOff x="1853741" y="1952625"/>
            <a:chExt cx="1413335" cy="1121571"/>
          </a:xfrm>
          <a:solidFill>
            <a:schemeClr val="bg1">
              <a:lumMod val="85000"/>
            </a:schemeClr>
          </a:solidFill>
        </p:grpSpPr>
        <p:sp>
          <p:nvSpPr>
            <p:cNvPr id="141" name="矩形 140"/>
            <p:cNvSpPr/>
            <p:nvPr>
              <p:custDataLst>
                <p:tags r:id="rId36"/>
              </p:custDataLst>
            </p:nvPr>
          </p:nvSpPr>
          <p:spPr>
            <a:xfrm>
              <a:off x="1853741" y="1952625"/>
              <a:ext cx="1413334" cy="87626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42" name="文本框 75"/>
            <p:cNvSpPr txBox="1"/>
            <p:nvPr>
              <p:custDataLst>
                <p:tags r:id="rId37"/>
              </p:custDataLst>
            </p:nvPr>
          </p:nvSpPr>
          <p:spPr>
            <a:xfrm>
              <a:off x="1853742" y="1997871"/>
              <a:ext cx="1413334" cy="107632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1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办理人员对企业申请做出是否审查通过的决定</a:t>
              </a:r>
              <a:endPara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143" name="肘形连接符 142"/>
          <p:cNvCxnSpPr>
            <a:stCxn id="145" idx="3"/>
            <a:endCxn id="148" idx="1"/>
          </p:cNvCxnSpPr>
          <p:nvPr>
            <p:custDataLst>
              <p:tags r:id="rId8"/>
            </p:custDataLst>
          </p:nvPr>
        </p:nvCxnSpPr>
        <p:spPr>
          <a:xfrm rot="16200000">
            <a:off x="6242050" y="3150870"/>
            <a:ext cx="752475" cy="291465"/>
          </a:xfrm>
          <a:prstGeom prst="bentConnector2">
            <a:avLst/>
          </a:prstGeom>
          <a:ln>
            <a:solidFill>
              <a:srgbClr val="4144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4" name="组合 143"/>
          <p:cNvGrpSpPr/>
          <p:nvPr>
            <p:custDataLst>
              <p:tags r:id="rId9"/>
            </p:custDataLst>
          </p:nvPr>
        </p:nvGrpSpPr>
        <p:grpSpPr>
          <a:xfrm>
            <a:off x="6171730" y="3673113"/>
            <a:ext cx="592455" cy="676392"/>
            <a:chOff x="1100397" y="3090803"/>
            <a:chExt cx="592455" cy="676392"/>
          </a:xfrm>
          <a:solidFill>
            <a:srgbClr val="005DA2"/>
          </a:solidFill>
        </p:grpSpPr>
        <p:sp>
          <p:nvSpPr>
            <p:cNvPr id="145" name="六边形 144"/>
            <p:cNvSpPr/>
            <p:nvPr>
              <p:custDataLst>
                <p:tags r:id="rId34"/>
              </p:custDataLst>
            </p:nvPr>
          </p:nvSpPr>
          <p:spPr>
            <a:xfrm rot="5400000">
              <a:off x="1063108" y="3137451"/>
              <a:ext cx="676392" cy="583096"/>
            </a:xfrm>
            <a:prstGeom prst="hexag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146" name="文本框 79"/>
            <p:cNvSpPr txBox="1"/>
            <p:nvPr>
              <p:custDataLst>
                <p:tags r:id="rId35"/>
              </p:custDataLst>
            </p:nvPr>
          </p:nvSpPr>
          <p:spPr>
            <a:xfrm>
              <a:off x="1100397" y="3135634"/>
              <a:ext cx="577850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制证送达</a:t>
              </a:r>
            </a:p>
          </p:txBody>
        </p:sp>
      </p:grpSp>
      <p:grpSp>
        <p:nvGrpSpPr>
          <p:cNvPr id="147" name="组合 146"/>
          <p:cNvGrpSpPr/>
          <p:nvPr>
            <p:custDataLst>
              <p:tags r:id="rId10"/>
            </p:custDataLst>
          </p:nvPr>
        </p:nvGrpSpPr>
        <p:grpSpPr>
          <a:xfrm>
            <a:off x="6764185" y="2482065"/>
            <a:ext cx="1413335" cy="876262"/>
            <a:chOff x="1853741" y="1952625"/>
            <a:chExt cx="1413335" cy="876262"/>
          </a:xfrm>
          <a:solidFill>
            <a:schemeClr val="bg1">
              <a:lumMod val="85000"/>
            </a:schemeClr>
          </a:solidFill>
        </p:grpSpPr>
        <p:sp>
          <p:nvSpPr>
            <p:cNvPr id="148" name="矩形 147"/>
            <p:cNvSpPr/>
            <p:nvPr>
              <p:custDataLst>
                <p:tags r:id="rId32"/>
              </p:custDataLst>
            </p:nvPr>
          </p:nvSpPr>
          <p:spPr>
            <a:xfrm>
              <a:off x="1853741" y="1952625"/>
              <a:ext cx="1413334" cy="87626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49" name="文本框 82"/>
            <p:cNvSpPr txBox="1"/>
            <p:nvPr>
              <p:custDataLst>
                <p:tags r:id="rId33"/>
              </p:custDataLst>
            </p:nvPr>
          </p:nvSpPr>
          <p:spPr>
            <a:xfrm>
              <a:off x="1853742" y="1997871"/>
              <a:ext cx="1413334" cy="82994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1200">
                  <a:gradFill>
                    <a:gsLst>
                      <a:gs pos="0">
                        <a:schemeClr val="bg1">
                          <a:shade val="30000"/>
                          <a:satMod val="115000"/>
                        </a:schemeClr>
                      </a:gs>
                      <a:gs pos="50000">
                        <a:schemeClr val="bg1">
                          <a:shade val="67500"/>
                          <a:satMod val="115000"/>
                        </a:schemeClr>
                      </a:gs>
                      <a:gs pos="100000">
                        <a:schemeClr val="bg1">
                          <a:shade val="100000"/>
                          <a:satMod val="115000"/>
                        </a:schemeClr>
                      </a:gs>
                    </a:gsLst>
                    <a:lin ang="162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对给予许可的企业申请进行制证</a:t>
              </a:r>
              <a:endPara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157" name="肘形连接符 156"/>
          <p:cNvCxnSpPr>
            <a:stCxn id="159" idx="0"/>
            <a:endCxn id="162" idx="1"/>
          </p:cNvCxnSpPr>
          <p:nvPr>
            <p:custDataLst>
              <p:tags r:id="rId11"/>
            </p:custDataLst>
          </p:nvPr>
        </p:nvCxnSpPr>
        <p:spPr>
          <a:xfrm rot="5400000" flipV="1">
            <a:off x="2346643" y="4604703"/>
            <a:ext cx="802640" cy="291465"/>
          </a:xfrm>
          <a:prstGeom prst="bentConnector2">
            <a:avLst/>
          </a:prstGeom>
          <a:ln>
            <a:solidFill>
              <a:srgbClr val="4144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8" name="组合 157"/>
          <p:cNvGrpSpPr/>
          <p:nvPr>
            <p:custDataLst>
              <p:tags r:id="rId12"/>
            </p:custDataLst>
          </p:nvPr>
        </p:nvGrpSpPr>
        <p:grpSpPr>
          <a:xfrm>
            <a:off x="2310501" y="3673113"/>
            <a:ext cx="583096" cy="676392"/>
            <a:chOff x="1109756" y="3090803"/>
            <a:chExt cx="583096" cy="676392"/>
          </a:xfrm>
          <a:solidFill>
            <a:srgbClr val="005DA2"/>
          </a:solidFill>
        </p:grpSpPr>
        <p:sp>
          <p:nvSpPr>
            <p:cNvPr id="159" name="六边形 158"/>
            <p:cNvSpPr/>
            <p:nvPr>
              <p:custDataLst>
                <p:tags r:id="rId30"/>
              </p:custDataLst>
            </p:nvPr>
          </p:nvSpPr>
          <p:spPr>
            <a:xfrm rot="5400000">
              <a:off x="1063108" y="3137451"/>
              <a:ext cx="676392" cy="583096"/>
            </a:xfrm>
            <a:prstGeom prst="hexag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160" name="文本框 93"/>
            <p:cNvSpPr txBox="1"/>
            <p:nvPr>
              <p:custDataLst>
                <p:tags r:id="rId31"/>
              </p:custDataLst>
            </p:nvPr>
          </p:nvSpPr>
          <p:spPr>
            <a:xfrm>
              <a:off x="1115002" y="3298194"/>
              <a:ext cx="577850" cy="306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受理</a:t>
              </a:r>
            </a:p>
          </p:txBody>
        </p:sp>
      </p:grpSp>
      <p:grpSp>
        <p:nvGrpSpPr>
          <p:cNvPr id="161" name="组合 160"/>
          <p:cNvGrpSpPr/>
          <p:nvPr>
            <p:custDataLst>
              <p:tags r:id="rId13"/>
            </p:custDataLst>
          </p:nvPr>
        </p:nvGrpSpPr>
        <p:grpSpPr>
          <a:xfrm>
            <a:off x="2893597" y="4713772"/>
            <a:ext cx="1413335" cy="876262"/>
            <a:chOff x="1853741" y="1952625"/>
            <a:chExt cx="1413335" cy="876262"/>
          </a:xfrm>
          <a:solidFill>
            <a:schemeClr val="bg1">
              <a:lumMod val="85000"/>
            </a:schemeClr>
          </a:solidFill>
        </p:grpSpPr>
        <p:sp>
          <p:nvSpPr>
            <p:cNvPr id="162" name="矩形 161"/>
            <p:cNvSpPr/>
            <p:nvPr>
              <p:custDataLst>
                <p:tags r:id="rId28"/>
              </p:custDataLst>
            </p:nvPr>
          </p:nvSpPr>
          <p:spPr>
            <a:xfrm>
              <a:off x="1853741" y="1952625"/>
              <a:ext cx="1413334" cy="87626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63" name="文本框 96"/>
            <p:cNvSpPr txBox="1"/>
            <p:nvPr>
              <p:custDataLst>
                <p:tags r:id="rId29"/>
              </p:custDataLst>
            </p:nvPr>
          </p:nvSpPr>
          <p:spPr>
            <a:xfrm>
              <a:off x="1853742" y="1997871"/>
              <a:ext cx="1413334" cy="82994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1200">
                  <a:gradFill>
                    <a:gsLst>
                      <a:gs pos="0">
                        <a:schemeClr val="bg1">
                          <a:shade val="30000"/>
                          <a:satMod val="115000"/>
                        </a:schemeClr>
                      </a:gs>
                      <a:gs pos="50000">
                        <a:schemeClr val="bg1">
                          <a:shade val="67500"/>
                          <a:satMod val="115000"/>
                        </a:schemeClr>
                      </a:gs>
                      <a:gs pos="100000">
                        <a:schemeClr val="bg1">
                          <a:shade val="100000"/>
                          <a:satMod val="115000"/>
                        </a:schemeClr>
                      </a:gs>
                    </a:gsLst>
                    <a:lin ang="162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办理人员对企业申请做出是否受理的决定</a:t>
              </a:r>
              <a:endPara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164" name="肘形连接符 163"/>
          <p:cNvCxnSpPr>
            <a:stCxn id="166" idx="0"/>
            <a:endCxn id="169" idx="1"/>
          </p:cNvCxnSpPr>
          <p:nvPr>
            <p:custDataLst>
              <p:tags r:id="rId14"/>
            </p:custDataLst>
          </p:nvPr>
        </p:nvCxnSpPr>
        <p:spPr>
          <a:xfrm rot="5400000" flipV="1">
            <a:off x="4926648" y="4604703"/>
            <a:ext cx="802640" cy="291465"/>
          </a:xfrm>
          <a:prstGeom prst="bentConnector2">
            <a:avLst/>
          </a:prstGeom>
          <a:ln>
            <a:solidFill>
              <a:srgbClr val="4144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5" name="组合 164"/>
          <p:cNvGrpSpPr/>
          <p:nvPr>
            <p:custDataLst>
              <p:tags r:id="rId15"/>
            </p:custDataLst>
          </p:nvPr>
        </p:nvGrpSpPr>
        <p:grpSpPr>
          <a:xfrm>
            <a:off x="4890893" y="3673113"/>
            <a:ext cx="583096" cy="676392"/>
            <a:chOff x="1109756" y="3090803"/>
            <a:chExt cx="583096" cy="676392"/>
          </a:xfrm>
          <a:solidFill>
            <a:srgbClr val="005DA2"/>
          </a:solidFill>
        </p:grpSpPr>
        <p:sp>
          <p:nvSpPr>
            <p:cNvPr id="166" name="六边形 165"/>
            <p:cNvSpPr/>
            <p:nvPr>
              <p:custDataLst>
                <p:tags r:id="rId26"/>
              </p:custDataLst>
            </p:nvPr>
          </p:nvSpPr>
          <p:spPr>
            <a:xfrm rot="5400000">
              <a:off x="1063108" y="3137451"/>
              <a:ext cx="676392" cy="583096"/>
            </a:xfrm>
            <a:prstGeom prst="hexag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167" name="文本框 101"/>
            <p:cNvSpPr txBox="1"/>
            <p:nvPr>
              <p:custDataLst>
                <p:tags r:id="rId27"/>
              </p:custDataLst>
            </p:nvPr>
          </p:nvSpPr>
          <p:spPr>
            <a:xfrm>
              <a:off x="1115002" y="3298194"/>
              <a:ext cx="577850" cy="306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决定</a:t>
              </a:r>
            </a:p>
          </p:txBody>
        </p:sp>
      </p:grpSp>
      <p:grpSp>
        <p:nvGrpSpPr>
          <p:cNvPr id="168" name="组合 167"/>
          <p:cNvGrpSpPr/>
          <p:nvPr>
            <p:custDataLst>
              <p:tags r:id="rId16"/>
            </p:custDataLst>
          </p:nvPr>
        </p:nvGrpSpPr>
        <p:grpSpPr>
          <a:xfrm>
            <a:off x="5473989" y="4713772"/>
            <a:ext cx="1413335" cy="1121571"/>
            <a:chOff x="1853741" y="1952625"/>
            <a:chExt cx="1413335" cy="1121571"/>
          </a:xfrm>
          <a:solidFill>
            <a:schemeClr val="bg1">
              <a:lumMod val="85000"/>
            </a:schemeClr>
          </a:solidFill>
        </p:grpSpPr>
        <p:sp>
          <p:nvSpPr>
            <p:cNvPr id="169" name="矩形 168"/>
            <p:cNvSpPr/>
            <p:nvPr>
              <p:custDataLst>
                <p:tags r:id="rId24"/>
              </p:custDataLst>
            </p:nvPr>
          </p:nvSpPr>
          <p:spPr>
            <a:xfrm>
              <a:off x="1853741" y="1952625"/>
              <a:ext cx="1413334" cy="87626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70" name="文本框 104"/>
            <p:cNvSpPr txBox="1"/>
            <p:nvPr>
              <p:custDataLst>
                <p:tags r:id="rId25"/>
              </p:custDataLst>
            </p:nvPr>
          </p:nvSpPr>
          <p:spPr>
            <a:xfrm>
              <a:off x="1853742" y="1997871"/>
              <a:ext cx="1413334" cy="107632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1200">
                  <a:gradFill>
                    <a:gsLst>
                      <a:gs pos="0">
                        <a:schemeClr val="bg1">
                          <a:shade val="30000"/>
                          <a:satMod val="115000"/>
                        </a:schemeClr>
                      </a:gs>
                      <a:gs pos="50000">
                        <a:schemeClr val="bg1">
                          <a:shade val="67500"/>
                          <a:satMod val="115000"/>
                        </a:schemeClr>
                      </a:gs>
                      <a:gs pos="100000">
                        <a:schemeClr val="bg1">
                          <a:shade val="100000"/>
                          <a:satMod val="115000"/>
                        </a:schemeClr>
                      </a:gs>
                    </a:gsLst>
                    <a:lin ang="162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办理人员对企业申请做出是否给予许可的决定</a:t>
              </a:r>
              <a:endPara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171" name="肘形连接符 170"/>
          <p:cNvCxnSpPr>
            <a:stCxn id="173" idx="0"/>
            <a:endCxn id="176" idx="1"/>
          </p:cNvCxnSpPr>
          <p:nvPr>
            <p:custDataLst>
              <p:tags r:id="rId17"/>
            </p:custDataLst>
          </p:nvPr>
        </p:nvCxnSpPr>
        <p:spPr>
          <a:xfrm rot="5400000" flipV="1">
            <a:off x="7507288" y="4604703"/>
            <a:ext cx="802640" cy="291465"/>
          </a:xfrm>
          <a:prstGeom prst="bentConnector2">
            <a:avLst/>
          </a:prstGeom>
          <a:ln>
            <a:solidFill>
              <a:srgbClr val="4144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2" name="组合 171"/>
          <p:cNvGrpSpPr/>
          <p:nvPr>
            <p:custDataLst>
              <p:tags r:id="rId18"/>
            </p:custDataLst>
          </p:nvPr>
        </p:nvGrpSpPr>
        <p:grpSpPr>
          <a:xfrm>
            <a:off x="7471285" y="3673113"/>
            <a:ext cx="583096" cy="676392"/>
            <a:chOff x="1109756" y="3090803"/>
            <a:chExt cx="583096" cy="676392"/>
          </a:xfrm>
          <a:solidFill>
            <a:schemeClr val="accent1"/>
          </a:solidFill>
        </p:grpSpPr>
        <p:sp>
          <p:nvSpPr>
            <p:cNvPr id="173" name="六边形 172"/>
            <p:cNvSpPr/>
            <p:nvPr>
              <p:custDataLst>
                <p:tags r:id="rId22"/>
              </p:custDataLst>
            </p:nvPr>
          </p:nvSpPr>
          <p:spPr>
            <a:xfrm rot="5400000">
              <a:off x="1063108" y="3137451"/>
              <a:ext cx="676392" cy="583096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174" name="文本框 108"/>
            <p:cNvSpPr txBox="1"/>
            <p:nvPr>
              <p:custDataLst>
                <p:tags r:id="rId23"/>
              </p:custDataLst>
            </p:nvPr>
          </p:nvSpPr>
          <p:spPr>
            <a:xfrm>
              <a:off x="1115002" y="3298194"/>
              <a:ext cx="577850" cy="30670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档案</a:t>
              </a:r>
            </a:p>
          </p:txBody>
        </p:sp>
      </p:grpSp>
      <p:grpSp>
        <p:nvGrpSpPr>
          <p:cNvPr id="175" name="组合 174"/>
          <p:cNvGrpSpPr/>
          <p:nvPr>
            <p:custDataLst>
              <p:tags r:id="rId19"/>
            </p:custDataLst>
          </p:nvPr>
        </p:nvGrpSpPr>
        <p:grpSpPr>
          <a:xfrm>
            <a:off x="8054381" y="4713772"/>
            <a:ext cx="1413335" cy="1367316"/>
            <a:chOff x="1853741" y="1952625"/>
            <a:chExt cx="1413335" cy="1367316"/>
          </a:xfrm>
          <a:solidFill>
            <a:schemeClr val="bg1">
              <a:lumMod val="85000"/>
            </a:schemeClr>
          </a:solidFill>
        </p:grpSpPr>
        <p:sp>
          <p:nvSpPr>
            <p:cNvPr id="176" name="矩形 175"/>
            <p:cNvSpPr/>
            <p:nvPr>
              <p:custDataLst>
                <p:tags r:id="rId20"/>
              </p:custDataLst>
            </p:nvPr>
          </p:nvSpPr>
          <p:spPr>
            <a:xfrm>
              <a:off x="1853741" y="1952625"/>
              <a:ext cx="1413334" cy="87626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77" name="文本框 111"/>
            <p:cNvSpPr txBox="1"/>
            <p:nvPr>
              <p:custDataLst>
                <p:tags r:id="rId21"/>
              </p:custDataLst>
            </p:nvPr>
          </p:nvSpPr>
          <p:spPr>
            <a:xfrm>
              <a:off x="1853742" y="1997871"/>
              <a:ext cx="1413334" cy="132207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1200">
                  <a:gradFill>
                    <a:gsLst>
                      <a:gs pos="0">
                        <a:schemeClr val="bg1">
                          <a:shade val="30000"/>
                          <a:satMod val="115000"/>
                        </a:schemeClr>
                      </a:gs>
                      <a:gs pos="50000">
                        <a:schemeClr val="bg1">
                          <a:shade val="67500"/>
                          <a:satMod val="115000"/>
                        </a:schemeClr>
                      </a:gs>
                      <a:gs pos="100000">
                        <a:schemeClr val="bg1">
                          <a:shade val="100000"/>
                          <a:satMod val="115000"/>
                        </a:schemeClr>
                      </a:gs>
                    </a:gsLst>
                    <a:lin ang="162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对企业申请及办理过程中产生的信息生成电子档案进行保存</a:t>
              </a:r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。</a:t>
              </a:r>
            </a:p>
          </p:txBody>
        </p:sp>
      </p:grpSp>
      <p:sp>
        <p:nvSpPr>
          <p:cNvPr id="65" name="矩形 64"/>
          <p:cNvSpPr/>
          <p:nvPr/>
        </p:nvSpPr>
        <p:spPr>
          <a:xfrm>
            <a:off x="4154959" y="1269554"/>
            <a:ext cx="3842401" cy="4636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主线流程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6" name="文本框 2"/>
          <p:cNvSpPr txBox="1"/>
          <p:nvPr/>
        </p:nvSpPr>
        <p:spPr>
          <a:xfrm>
            <a:off x="1730103" y="170270"/>
            <a:ext cx="328895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审批办理</a:t>
            </a:r>
          </a:p>
        </p:txBody>
      </p:sp>
      <p:pic>
        <p:nvPicPr>
          <p:cNvPr id="2" name="图片 1" descr="logo"/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94945" y="261620"/>
            <a:ext cx="1905000" cy="457200"/>
          </a:xfrm>
          <a:prstGeom prst="rect">
            <a:avLst/>
          </a:prstGeom>
        </p:spPr>
      </p:pic>
    </p:spTree>
  </p:cSld>
  <p:clrMapOvr>
    <a:masterClrMapping/>
  </p:clrMapOvr>
  <p:transition spd="slow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49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49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49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149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649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149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649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149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649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149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649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149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649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149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649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149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649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149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9649"/>
                            </p:stCondLst>
                            <p:childTnLst>
                              <p:par>
                                <p:cTn id="8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149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bldLvl="0" animBg="1"/>
      <p:bldP spid="6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SLIDE_COUNT" val="4"/>
  <p:tag name="ISPRING_PRESENTATION_TITLE" val="PowerPoint 演示文稿"/>
  <p:tag name="ISPRING_RESOURCE_PATHS_HASH_PRESENTER" val="af3f2d575d923f6e4ff64f325e7b41567660d7"/>
  <p:tag name="commondata" val="eyJoZGlkIjoiMmZjMzc2ODVlYzM3OTFlYTAwZGViNTAyYTg4Mjc5YmM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58755905511805,&quot;left&quot;:456.0337795275591,&quot;top&quot;:123.91535433070867,&quot;width&quot;:364.0547244094487}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58755905511805,&quot;left&quot;:456.0337795275591,&quot;top&quot;:123.91535433070867,&quot;width&quot;:364.0547244094487}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8981889763779,&quot;left&quot;:454.1337795275591,&quot;top&quot;:71.60472440944882,&quot;width&quot;:366.1547244094487}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8981889763779,&quot;left&quot;:454.1337795275591,&quot;top&quot;:71.60472440944882,&quot;width&quot;:366.1547244094487}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8981889763779,&quot;left&quot;:454.1337795275591,&quot;top&quot;:71.60472440944882,&quot;width&quot;:366.1547244094487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58755905511805,&quot;left&quot;:456.0337795275591,&quot;top&quot;:123.91535433070867,&quot;width&quot;:364.0547244094487}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8981889763779,&quot;left&quot;:454.1337795275591,&quot;top&quot;:71.60472440944882,&quot;width&quot;:366.1547244094487}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8981889763779,&quot;left&quot;:454.1337795275591,&quot;top&quot;:71.60472440944882,&quot;width&quot;:366.1547244094487}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8981889763779,&quot;left&quot;:454.1337795275591,&quot;top&quot;:71.60472440944882,&quot;width&quot;:366.1547244094487}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8981889763779,&quot;left&quot;:454.1337795275591,&quot;top&quot;:71.60472440944882,&quot;width&quot;:366.1547244094487}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8981889763779,&quot;left&quot;:454.1337795275591,&quot;top&quot;:71.60472440944882,&quot;width&quot;:366.1547244094487}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8981889763779,&quot;left&quot;:454.1337795275591,&quot;top&quot;:71.60472440944882,&quot;width&quot;:366.1547244094487}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8981889763779,&quot;left&quot;:454.1337795275591,&quot;top&quot;:71.60472440944882,&quot;width&quot;:366.1547244094487}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8981889763779,&quot;left&quot;:454.1337795275591,&quot;top&quot;:71.60472440944882,&quot;width&quot;:366.1547244094487}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8981889763779,&quot;left&quot;:454.1337795275591,&quot;top&quot;:71.60472440944882,&quot;width&quot;:366.1547244094487}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8981889763779,&quot;left&quot;:454.1337795275591,&quot;top&quot;:71.60472440944882,&quot;width&quot;:366.1547244094487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58755905511805,&quot;left&quot;:456.0337795275591,&quot;top&quot;:123.91535433070867,&quot;width&quot;:364.0547244094487}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8981889763779,&quot;left&quot;:454.1337795275591,&quot;top&quot;:71.60472440944882,&quot;width&quot;:366.1547244094487}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8981889763779,&quot;left&quot;:454.1337795275591,&quot;top&quot;:71.60472440944882,&quot;width&quot;:366.1547244094487}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8981889763779,&quot;left&quot;:454.1337795275591,&quot;top&quot;:71.60472440944882,&quot;width&quot;:366.1547244094487}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8981889763779,&quot;left&quot;:454.1337795275591,&quot;top&quot;:71.60472440944882,&quot;width&quot;:366.1547244094487}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8981889763779,&quot;left&quot;:454.1337795275591,&quot;top&quot;:71.60472440944882,&quot;width&quot;:366.1547244094487}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8981889763779,&quot;left&quot;:454.1337795275591,&quot;top&quot;:71.60472440944882,&quot;width&quot;:366.1547244094487}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8981889763779,&quot;left&quot;:454.1337795275591,&quot;top&quot;:71.60472440944882,&quot;width&quot;:366.1547244094487}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5.2674803149606,&quot;left&quot;:148.88409448818896,&quot;top&quot;:112.33251968503937,&quot;width&quot;:655.3659055118111}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5.2674803149606,&quot;left&quot;:148.88409448818896,&quot;top&quot;:112.33251968503937,&quot;width&quot;:655.3659055118111}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5.2674803149606,&quot;left&quot;:148.88409448818896,&quot;top&quot;:112.33251968503937,&quot;width&quot;:655.3659055118111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58755905511805,&quot;left&quot;:456.0337795275591,&quot;top&quot;:123.91535433070867,&quot;width&quot;:364.0547244094487}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5.2674803149606,&quot;left&quot;:148.88409448818896,&quot;top&quot;:112.33251968503937,&quot;width&quot;:655.3659055118111}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5.2674803149606,&quot;left&quot;:148.88409448818896,&quot;top&quot;:112.33251968503937,&quot;width&quot;:655.3659055118111}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5.2674803149606,&quot;left&quot;:148.88409448818896,&quot;top&quot;:112.33251968503937,&quot;width&quot;:655.3659055118111}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5.2674803149606,&quot;left&quot;:148.88409448818896,&quot;top&quot;:112.33251968503937,&quot;width&quot;:655.3659055118111}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2.74984251968507,&quot;left&quot;:48.92141732283464,&quot;top&quot;:156.66409448818897,&quot;width&quot;:862.1571653543306}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2.74984251968507,&quot;left&quot;:48.92141732283464,&quot;top&quot;:156.66409448818897,&quot;width&quot;:862.1571653543306}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2.74984251968507,&quot;left&quot;:48.92141732283464,&quot;top&quot;:156.66409448818897,&quot;width&quot;:862.1571653543306}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2.74984251968507,&quot;left&quot;:48.92141732283464,&quot;top&quot;:156.66409448818897,&quot;width&quot;:862.1571653543306}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2.74984251968507,&quot;left&quot;:48.92141732283464,&quot;top&quot;:156.66409448818897,&quot;width&quot;:862.1571653543306}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2.74984251968507,&quot;left&quot;:48.92141732283464,&quot;top&quot;:156.66409448818897,&quot;width&quot;:862.1571653543306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58755905511805,&quot;left&quot;:456.0337795275591,&quot;top&quot;:123.91535433070867,&quot;width&quot;:364.0547244094487}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2.74984251968507,&quot;left&quot;:48.92141732283464,&quot;top&quot;:156.66409448818897,&quot;width&quot;:862.1571653543306}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2.74984251968507,&quot;left&quot;:48.92141732283464,&quot;top&quot;:156.66409448818897,&quot;width&quot;:862.1571653543306}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2.74984251968507,&quot;left&quot;:48.92141732283464,&quot;top&quot;:156.66409448818897,&quot;width&quot;:862.1571653543306}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2.74984251968507,&quot;left&quot;:48.92141732283464,&quot;top&quot;:156.66409448818897,&quot;width&quot;:862.1571653543306}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2.74984251968507,&quot;left&quot;:48.92141732283464,&quot;top&quot;:156.66409448818897,&quot;width&quot;:862.1571653543306}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2.74984251968507,&quot;left&quot;:48.92141732283464,&quot;top&quot;:156.66409448818897,&quot;width&quot;:862.1571653543306}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2.74984251968507,&quot;left&quot;:48.92141732283464,&quot;top&quot;:156.66409448818897,&quot;width&quot;:862.1571653543306}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2.74984251968507,&quot;left&quot;:48.92141732283464,&quot;top&quot;:156.66409448818897,&quot;width&quot;:862.1571653543306}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2.74984251968507,&quot;left&quot;:48.92141732283464,&quot;top&quot;:156.66409448818897,&quot;width&quot;:862.1571653543306}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2.74984251968507,&quot;left&quot;:48.92141732283464,&quot;top&quot;:156.66409448818897,&quot;width&quot;:862.1571653543306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58755905511805,&quot;left&quot;:456.0337795275591,&quot;top&quot;:123.91535433070867,&quot;width&quot;:364.0547244094487}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2.74984251968507,&quot;left&quot;:48.92141732283464,&quot;top&quot;:156.66409448818897,&quot;width&quot;:862.1571653543306}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2.74984251968507,&quot;left&quot;:48.92141732283464,&quot;top&quot;:156.66409448818897,&quot;width&quot;:862.1571653543306}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2.74984251968507,&quot;left&quot;:48.92141732283464,&quot;top&quot;:156.66409448818897,&quot;width&quot;:862.1571653543306}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2.74984251968507,&quot;left&quot;:48.92141732283464,&quot;top&quot;:156.66409448818897,&quot;width&quot;:862.1571653543306}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2.74984251968507,&quot;left&quot;:48.92141732283464,&quot;top&quot;:156.66409448818897,&quot;width&quot;:862.1571653543306}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2.74984251968507,&quot;left&quot;:48.92141732283464,&quot;top&quot;:156.66409448818897,&quot;width&quot;:862.1571653543306}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2.74984251968507,&quot;left&quot;:48.92141732283464,&quot;top&quot;:156.66409448818897,&quot;width&quot;:862.1571653543306}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2.74984251968507,&quot;left&quot;:48.92141732283464,&quot;top&quot;:156.66409448818897,&quot;width&quot;:862.1571653543306}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2.74984251968507,&quot;left&quot;:48.92141732283464,&quot;top&quot;:156.66409448818897,&quot;width&quot;:862.1571653543306}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2.74984251968507,&quot;left&quot;:48.92141732283464,&quot;top&quot;:156.66409448818897,&quot;width&quot;:862.1571653543306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58755905511805,&quot;left&quot;:456.0337795275591,&quot;top&quot;:123.91535433070867,&quot;width&quot;:364.0547244094487}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2.74984251968507,&quot;left&quot;:48.92141732283464,&quot;top&quot;:156.66409448818897,&quot;width&quot;:862.1571653543306}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2.74984251968507,&quot;left&quot;:48.92141732283464,&quot;top&quot;:156.66409448818897,&quot;width&quot;:862.1571653543306}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2.74984251968507,&quot;left&quot;:48.92141732283464,&quot;top&quot;:156.66409448818897,&quot;width&quot;:862.1571653543306}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2.74984251968507,&quot;left&quot;:48.92141732283464,&quot;top&quot;:156.66409448818897,&quot;width&quot;:862.1571653543306}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3.52598425196845,&quot;left&quot;:456.0337795275591,&quot;top&quot;:123.91535433070867,&quot;width&quot;:364.0547244094487}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3.52598425196845,&quot;left&quot;:456.0337795275591,&quot;top&quot;:123.91535433070867,&quot;width&quot;:364.0547244094487}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3.52598425196845,&quot;left&quot;:456.0337795275591,&quot;top&quot;:123.91535433070867,&quot;width&quot;:364.0547244094487}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3.52598425196845,&quot;left&quot;:456.0337795275591,&quot;top&quot;:123.91535433070867,&quot;width&quot;:364.0547244094487}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3.52598425196845,&quot;left&quot;:456.0337795275591,&quot;top&quot;:123.91535433070867,&quot;width&quot;:364.0547244094487}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3.52598425196845,&quot;left&quot;:456.0337795275591,&quot;top&quot;:123.91535433070867,&quot;width&quot;:364.0547244094487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58755905511805,&quot;left&quot;:456.0337795275591,&quot;top&quot;:123.91535433070867,&quot;width&quot;:364.0547244094487}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3.52598425196845,&quot;left&quot;:456.0337795275591,&quot;top&quot;:123.91535433070867,&quot;width&quot;:364.0547244094487}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3.52598425196845,&quot;left&quot;:456.0337795275591,&quot;top&quot;:123.91535433070867,&quot;width&quot;:364.0547244094487}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3.52598425196845,&quot;left&quot;:456.0337795275591,&quot;top&quot;:123.91535433070867,&quot;width&quot;:364.0547244094487}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3.52598425196845,&quot;left&quot;:456.0337795275591,&quot;top&quot;:123.91535433070867,&quot;width&quot;:364.0547244094487}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3.52598425196845,&quot;left&quot;:456.0337795275591,&quot;top&quot;:123.91535433070867,&quot;width&quot;:364.0547244094487}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3.52598425196845,&quot;left&quot;:456.0337795275591,&quot;top&quot;:123.91535433070867,&quot;width&quot;:364.0547244094487}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3.52598425196845,&quot;left&quot;:456.0337795275591,&quot;top&quot;:123.91535433070867,&quot;width&quot;:364.0547244094487}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3.52598425196845,&quot;left&quot;:456.0337795275591,&quot;top&quot;:123.91535433070867,&quot;width&quot;:364.0547244094487}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3.52598425196845,&quot;left&quot;:456.0337795275591,&quot;top&quot;:123.91535433070867,&quot;width&quot;:364.0547244094487}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3.52598425196845,&quot;left&quot;:456.0337795275591,&quot;top&quot;:123.91535433070867,&quot;width&quot;:364.0547244094487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58755905511805,&quot;left&quot;:456.0337795275591,&quot;top&quot;:123.91535433070867,&quot;width&quot;:364.0547244094487}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3.52598425196845,&quot;left&quot;:456.0337795275591,&quot;top&quot;:123.91535433070867,&quot;width&quot;:364.0547244094487}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3.52598425196845,&quot;left&quot;:456.0337795275591,&quot;top&quot;:123.91535433070867,&quot;width&quot;:364.0547244094487}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3.52598425196845,&quot;left&quot;:456.0337795275591,&quot;top&quot;:123.91535433070867,&quot;width&quot;:364.0547244094487}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3.52598425196845,&quot;left&quot;:456.0337795275591,&quot;top&quot;:123.91535433070867,&quot;width&quot;:364.0547244094487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58755905511805,&quot;left&quot;:456.0337795275591,&quot;top&quot;:123.91535433070867,&quot;width&quot;:364.0547244094487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58755905511805,&quot;left&quot;:456.0337795275591,&quot;top&quot;:123.91535433070867,&quot;width&quot;:364.0547244094487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58755905511805,&quot;left&quot;:456.0337795275591,&quot;top&quot;:123.91535433070867,&quot;width&quot;:364.0547244094487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4.14921259842515,&quot;left&quot;:256.87496062992125,&quot;top&quot;:105.6348031496063,&quot;width&quot;:614.5996062992126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4.14921259842515,&quot;left&quot;:256.87496062992125,&quot;top&quot;:105.6348031496063,&quot;width&quot;:614.5996062992126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4.14921259842515,&quot;left&quot;:256.87496062992125,&quot;top&quot;:105.6348031496063,&quot;width&quot;:614.5996062992126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4.14921259842515,&quot;left&quot;:256.87496062992125,&quot;top&quot;:105.6348031496063,&quot;width&quot;:614.5996062992126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4.14921259842515,&quot;left&quot;:256.87496062992125,&quot;top&quot;:105.6348031496063,&quot;width&quot;:614.5996062992126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4.14921259842515,&quot;left&quot;:256.87496062992125,&quot;top&quot;:105.6348031496063,&quot;width&quot;:614.5996062992126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4.14921259842515,&quot;left&quot;:256.87496062992125,&quot;top&quot;:105.6348031496063,&quot;width&quot;:614.5996062992126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4.14921259842515,&quot;left&quot;:256.87496062992125,&quot;top&quot;:105.6348031496063,&quot;width&quot;:614.5996062992126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58755905511805,&quot;left&quot;:456.0337795275591,&quot;top&quot;:123.91535433070867,&quot;width&quot;:364.0547244094487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4.14921259842515,&quot;left&quot;:256.87496062992125,&quot;top&quot;:105.6348031496063,&quot;width&quot;:614.5996062992126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751181102362,&quot;left&quot;:455.9837795275591,&quot;top&quot;:77.22779527559055,&quot;width&quot;:364.1242519685038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751181102362,&quot;left&quot;:455.9837795275591,&quot;top&quot;:77.22779527559055,&quot;width&quot;:364.1242519685038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751181102362,&quot;left&quot;:455.9837795275591,&quot;top&quot;:77.22779527559055,&quot;width&quot;:364.1242519685038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751181102362,&quot;left&quot;:455.9837795275591,&quot;top&quot;:77.22779527559055,&quot;width&quot;:364.1242519685038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751181102362,&quot;left&quot;:455.9837795275591,&quot;top&quot;:77.22779527559055,&quot;width&quot;:364.1242519685038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751181102362,&quot;left&quot;:455.9837795275591,&quot;top&quot;:77.22779527559055,&quot;width&quot;:364.1242519685038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751181102362,&quot;left&quot;:455.9837795275591,&quot;top&quot;:77.22779527559055,&quot;width&quot;:364.1242519685038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751181102362,&quot;left&quot;:455.9837795275591,&quot;top&quot;:77.22779527559055,&quot;width&quot;:364.1242519685038}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751181102362,&quot;left&quot;:455.9837795275591,&quot;top&quot;:77.22779527559055,&quot;width&quot;:364.1242519685038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58755905511805,&quot;left&quot;:456.0337795275591,&quot;top&quot;:123.91535433070867,&quot;width&quot;:364.0547244094487}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751181102362,&quot;left&quot;:455.9837795275591,&quot;top&quot;:77.22779527559055,&quot;width&quot;:364.1242519685038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751181102362,&quot;left&quot;:455.9837795275591,&quot;top&quot;:77.22779527559055,&quot;width&quot;:364.1242519685038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751181102362,&quot;left&quot;:455.9837795275591,&quot;top&quot;:77.22779527559055,&quot;width&quot;:364.1242519685038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751181102362,&quot;left&quot;:455.9837795275591,&quot;top&quot;:77.22779527559055,&quot;width&quot;:364.1242519685038}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751181102362,&quot;left&quot;:455.9837795275591,&quot;top&quot;:77.22779527559055,&quot;width&quot;:364.1242519685038}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751181102362,&quot;left&quot;:455.9837795275591,&quot;top&quot;:77.22779527559055,&quot;width&quot;:364.1242519685038}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751181102362,&quot;left&quot;:455.9837795275591,&quot;top&quot;:77.22779527559055,&quot;width&quot;:364.1242519685038}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751181102362,&quot;left&quot;:455.9837795275591,&quot;top&quot;:77.22779527559055,&quot;width&quot;:364.1242519685038}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751181102362,&quot;left&quot;:455.9837795275591,&quot;top&quot;:77.22779527559055,&quot;width&quot;:364.1242519685038}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751181102362,&quot;left&quot;:455.9837795275591,&quot;top&quot;:77.22779527559055,&quot;width&quot;:364.1242519685038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58755905511805,&quot;left&quot;:456.0337795275591,&quot;top&quot;:123.91535433070867,&quot;width&quot;:364.0547244094487}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751181102362,&quot;left&quot;:455.9837795275591,&quot;top&quot;:77.22779527559055,&quot;width&quot;:364.1242519685038}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9229921259843,&quot;left&quot;:456.0337795275591,&quot;top&quot;:71.57992125984251,&quot;width&quot;:364.25472440944867}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9229921259843,&quot;left&quot;:456.0337795275591,&quot;top&quot;:71.57992125984251,&quot;width&quot;:364.25472440944867}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9229921259843,&quot;left&quot;:456.0337795275591,&quot;top&quot;:71.57992125984251,&quot;width&quot;:364.25472440944867}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9229921259843,&quot;left&quot;:456.0337795275591,&quot;top&quot;:71.57992125984251,&quot;width&quot;:364.25472440944867}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9229921259843,&quot;left&quot;:456.0337795275591,&quot;top&quot;:71.57992125984251,&quot;width&quot;:364.25472440944867}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9229921259843,&quot;left&quot;:456.0337795275591,&quot;top&quot;:71.57992125984251,&quot;width&quot;:364.25472440944867}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9229921259843,&quot;left&quot;:456.0337795275591,&quot;top&quot;:71.57992125984251,&quot;width&quot;:364.25472440944867}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9229921259843,&quot;left&quot;:456.0337795275591,&quot;top&quot;:71.57992125984251,&quot;width&quot;:364.25472440944867}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9229921259843,&quot;left&quot;:456.0337795275591,&quot;top&quot;:71.57992125984251,&quot;width&quot;:364.25472440944867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58755905511805,&quot;left&quot;:456.0337795275591,&quot;top&quot;:123.91535433070867,&quot;width&quot;:364.0547244094487}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9229921259843,&quot;left&quot;:456.0337795275591,&quot;top&quot;:71.57992125984251,&quot;width&quot;:364.25472440944867}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9229921259843,&quot;left&quot;:456.0337795275591,&quot;top&quot;:71.57992125984251,&quot;width&quot;:364.25472440944867}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9229921259843,&quot;left&quot;:456.0337795275591,&quot;top&quot;:71.57992125984251,&quot;width&quot;:364.25472440944867}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9229921259843,&quot;left&quot;:456.0337795275591,&quot;top&quot;:71.57992125984251,&quot;width&quot;:364.25472440944867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9229921259843,&quot;left&quot;:456.0337795275591,&quot;top&quot;:71.57992125984251,&quot;width&quot;:364.25472440944867}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9229921259843,&quot;left&quot;:456.0337795275591,&quot;top&quot;:71.57992125984251,&quot;width&quot;:364.25472440944867}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9229921259843,&quot;left&quot;:456.0337795275591,&quot;top&quot;:71.57992125984251,&quot;width&quot;:364.25472440944867}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9229921259843,&quot;left&quot;:456.0337795275591,&quot;top&quot;:71.57992125984251,&quot;width&quot;:364.25472440944867}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9229921259843,&quot;left&quot;:456.0337795275591,&quot;top&quot;:71.57992125984251,&quot;width&quot;:364.25472440944867}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9229921259843,&quot;left&quot;:456.0337795275591,&quot;top&quot;:71.57992125984251,&quot;width&quot;:364.25472440944867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58755905511805,&quot;left&quot;:456.0337795275591,&quot;top&quot;:123.91535433070867,&quot;width&quot;:364.0547244094487}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6.9229921259843,&quot;left&quot;:456.0337795275591,&quot;top&quot;:71.57992125984251,&quot;width&quot;:364.25472440944867}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58755905511805,&quot;left&quot;:456.0337795275591,&quot;top&quot;:123.91535433070867,&quot;width&quot;:364.0547244094487}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58755905511805,&quot;left&quot;:456.0337795275591,&quot;top&quot;:123.91535433070867,&quot;width&quot;:364.0547244094487}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3.3876377952756,&quot;left&quot;:42.1,&quot;top&quot;:195.43818897637794,&quot;width&quot;:731.8}"/>
</p:tagLst>
</file>

<file path=ppt/theme/theme1.xml><?xml version="1.0" encoding="utf-8"?>
<a:theme xmlns:a="http://schemas.openxmlformats.org/drawingml/2006/main" name="第一PPT，www.1ppt.com">
  <a:themeElements>
    <a:clrScheme name="自定义 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0C0"/>
      </a:accent1>
      <a:accent2>
        <a:srgbClr val="FFC000"/>
      </a:accent2>
      <a:accent3>
        <a:srgbClr val="BFBFBF"/>
      </a:accent3>
      <a:accent4>
        <a:srgbClr val="BFBFBF"/>
      </a:accent4>
      <a:accent5>
        <a:srgbClr val="BFBFBF"/>
      </a:accent5>
      <a:accent6>
        <a:srgbClr val="BFBFBF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554</Words>
  <Application>WPS 演示</Application>
  <PresentationFormat>自定义</PresentationFormat>
  <Paragraphs>147</Paragraphs>
  <Slides>20</Slides>
  <Notes>20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1" baseType="lpstr">
      <vt:lpstr>第一PPT，www.1ppt.com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蓝色简洁</dc:title>
  <dc:creator>第一PPT</dc:creator>
  <cp:keywords>www.1ppt.com</cp:keywords>
  <cp:lastModifiedBy>xiaol</cp:lastModifiedBy>
  <cp:revision>144</cp:revision>
  <dcterms:created xsi:type="dcterms:W3CDTF">2014-08-23T07:50:00Z</dcterms:created>
  <dcterms:modified xsi:type="dcterms:W3CDTF">2025-03-29T04:23:13Z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D6173D6C5A7A40189C797B8B3A1AB30E_12</vt:lpwstr>
  </property>
  <property fmtid="{D5CDD505-2E9C-101B-9397-08002B2CF9AE}" pid="3" name="KSOProductBuildVer">
    <vt:lpwstr>2052-12.1.0.18608</vt:lpwstr>
  </property>
</Properties>
</file>